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9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3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71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81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597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75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6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2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0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20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30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7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74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88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19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6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87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D5D3AE-7720-414D-BDA4-F6B67013EEEE}" type="datetimeFigureOut">
              <a:rPr lang="es-ES" smtClean="0"/>
              <a:t>12/05/2018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77F1F7-B78D-4146-B036-CEE2B4CD35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49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 smtClean="0"/>
              <a:t>ENCUENTRO INTERDIOCESANO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smtClean="0"/>
              <a:t>DÍA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04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8128" y="2711479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3600" b="1" dirty="0">
                <a:solidFill>
                  <a:schemeClr val="accent5">
                    <a:lumMod val="75000"/>
                  </a:schemeClr>
                </a:solidFill>
              </a:rPr>
              <a:t>¿</a:t>
            </a:r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DE QUÉ MANERA HEMOS PARTICIPADO Y APORTAMOS AL PROCESO PASTORAL DIOCESANO EN NUESTRAS PARROQUIAS?</a:t>
            </a:r>
            <a:endParaRPr lang="es-E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888642"/>
            <a:ext cx="9601196" cy="4987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5400" dirty="0" smtClean="0"/>
              <a:t>1</a:t>
            </a:r>
          </a:p>
          <a:p>
            <a:endParaRPr lang="es-419" sz="3600" dirty="0"/>
          </a:p>
          <a:p>
            <a:endParaRPr lang="es-419" sz="3600" dirty="0" smtClean="0"/>
          </a:p>
          <a:p>
            <a:pPr marL="0" indent="0" algn="ctr">
              <a:buNone/>
            </a:pPr>
            <a:r>
              <a:rPr lang="es-419" sz="3600" dirty="0" smtClean="0"/>
              <a:t>PARTICIPANDO CON CONVICCIÓN Y CONTINUIDAD DE LAS ETAPAS Y DE LOS MOMENTOS QUE MARCAN EL CAMINAR DIOCESANO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462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53037"/>
            <a:ext cx="9601196" cy="49228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419" sz="6000" dirty="0" smtClean="0"/>
              <a:t>2</a:t>
            </a:r>
            <a:endParaRPr lang="es-419" sz="6000" dirty="0"/>
          </a:p>
          <a:p>
            <a:pPr marL="0" indent="0" algn="ctr">
              <a:buNone/>
            </a:pPr>
            <a:endParaRPr lang="es-419" sz="4000" dirty="0" smtClean="0"/>
          </a:p>
          <a:p>
            <a:pPr marL="0" indent="0" algn="ctr">
              <a:buNone/>
            </a:pPr>
            <a:r>
              <a:rPr lang="es-419" sz="2800" dirty="0" smtClean="0"/>
              <a:t>HACIENDO NUESTRA  LA OPCIÓN “FORMATIVA” </a:t>
            </a:r>
          </a:p>
          <a:p>
            <a:pPr marL="0" indent="0" algn="ctr">
              <a:buNone/>
            </a:pPr>
            <a:endParaRPr lang="es-419" sz="2800" dirty="0" smtClean="0"/>
          </a:p>
          <a:p>
            <a:pPr marL="0" indent="0" algn="ctr">
              <a:buNone/>
            </a:pPr>
            <a:r>
              <a:rPr lang="es-419" sz="2800" dirty="0" smtClean="0"/>
              <a:t>EJE DEL PROCESO PASTORAL DIOCESANO Y PARROQUIAL SEA EN LA EXPERIENCIA DE FORMACIÓN DE LAICOS Y SACERDOTES SEA EN LA PARTICIPACIÓN DE LAS PEQUEÑAS COMUNIDADES MISIONERAS O PEQUEÑAS COMUNIDADES DE VIDA CRISTIANA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8272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3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419" dirty="0" smtClean="0"/>
          </a:p>
          <a:p>
            <a:pPr marL="0" indent="0" algn="ctr">
              <a:buNone/>
            </a:pPr>
            <a:endParaRPr lang="es-419" dirty="0"/>
          </a:p>
          <a:p>
            <a:pPr marL="0" indent="0" algn="ctr">
              <a:buNone/>
            </a:pPr>
            <a:r>
              <a:rPr lang="es-419" sz="3200" dirty="0" smtClean="0"/>
              <a:t>ACOMPAÑANDO EL PROCESO DE ORGANIZACIÓN PASTORAL PARROQUIAL, SECTORIAL Y DIOCESANOS SOBRE TODO EN SU C.P.D. Y C.P.P</a:t>
            </a:r>
            <a:r>
              <a:rPr lang="es-419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90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419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¿CÓMO LOS DISTINTOS GRUPOS Y MOVIMIENTOS ECLESIALES VIVEN ELCAMINO PASTORAL DIOCESANO?</a:t>
            </a:r>
            <a:endParaRPr lang="es-E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3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s-419" sz="2800" dirty="0" smtClean="0"/>
              <a:t>POR PARTICIPACIÓN DE ALGUNOS LÍDERES Y DIRIGENTES EN LOS PROCESOS PASTORALES DIOCESANOS Y/O PARROQUIALES, MIENTRAS QUE SE VE MAS DISPONIBILIDAD DE LOS INTEGRANTES A SER PARTE DE UNA PROPUESTA ORGÁNICA, PUESTO QUE HAN PASADO DE SER ESPECTADORES A PROTAGONISTAS, SOBRE TODO EN EL ÁMBITO DE EVANGELIZACIÓN.</a:t>
            </a:r>
          </a:p>
        </p:txBody>
      </p:sp>
    </p:spTree>
    <p:extLst>
      <p:ext uri="{BB962C8B-B14F-4D97-AF65-F5344CB8AC3E}">
        <p14:creationId xmlns:p14="http://schemas.microsoft.com/office/powerpoint/2010/main" val="224472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800" dirty="0" smtClean="0"/>
              <a:t>NO ES FACIL ENTENDER EN QUÉ TERMINOS TEÓRICOS Y PASTORALES SE PUEDE Y SE DEBE USAR LA EXPRESIÓN “INTEGRACIÓN” LLEVE A LA COMUNIÓN SIN PERDER SU IDENTIDAD PROPIA DEL MOVIMIENTO, VIVIENDO LA IDENTIDAD ECLESIAL SIN CAER EN CAMINOS PARALELOS.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20319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207</Words>
  <Application>Microsoft Office PowerPoint</Application>
  <PresentationFormat>Panorámica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ENCUENTRO INTERDIOCESANO</vt:lpstr>
      <vt:lpstr>Presentación de PowerPoint</vt:lpstr>
      <vt:lpstr>Presentación de PowerPoint</vt:lpstr>
      <vt:lpstr>Presentación de PowerPoint</vt:lpstr>
      <vt:lpstr>3</vt:lpstr>
      <vt:lpstr>Presentación de PowerPoint</vt:lpstr>
      <vt:lpstr>1</vt:lpstr>
      <vt:lpstr>2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INTERDIOCESANO</dc:title>
  <dc:creator>DELL</dc:creator>
  <cp:lastModifiedBy>DELL</cp:lastModifiedBy>
  <cp:revision>5</cp:revision>
  <dcterms:created xsi:type="dcterms:W3CDTF">2018-05-12T14:12:22Z</dcterms:created>
  <dcterms:modified xsi:type="dcterms:W3CDTF">2018-05-12T14:51:11Z</dcterms:modified>
</cp:coreProperties>
</file>