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4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E73B4-76DB-4C6C-B680-488E4CFD5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3D557F-DDA9-4B19-A151-B710CFF4C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A65597-B80E-4C72-B987-9124E0A9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3EC5B-F63B-44AD-B0A4-CD81A2F1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FFE531-E206-4238-A7C5-441E6996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245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66331-976A-479F-B59B-5917F3D0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E3A102-0891-4B27-A115-2D6D41F2A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229DCF-3F89-4E22-8199-9F437EE4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FD47D4-6189-4596-898F-FFBBA7BD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EB0FA-F653-4322-BFD8-55ED2A39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826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98CB3F-9D68-4C39-A51E-4658AC347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084ACE-73D7-4967-A8B8-4083ABB8E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47133D-C559-48EF-9CA5-5503453F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1128C-1E38-466D-8668-3B14E263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00B051-5BE6-4E86-B4E7-6B8316E8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74523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3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73105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530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5417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94559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31732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73017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14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102B8-C53F-4A7C-85A9-1C84A5D4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1AEE9-F26B-4120-AED6-A81FDB9B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EC7451-627B-4CAE-8227-C2A3A847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AB70A9-7F80-4003-BAE3-BBB0BEA6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593589-D4DA-4542-A14F-B9CECDB9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88844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54903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18727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047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3C424-FD4A-4693-AA98-10FF32E9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4BDB6E-EBE3-488D-8FD9-19031861F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692807-FD7A-4887-B4FF-4D1B03B4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70A04B-B462-4916-BC0A-C461915F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3CE72A-B800-4A12-B107-1E5E25EF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3403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36EA7-8725-4640-9D96-5561FE08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00D9AD-EFB8-4974-AF43-1111F0158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484C5A-BC23-40B3-96F7-10FBFF43D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8A0267-9EDD-4B4B-A6D3-F4A88963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F5ED3F-EB57-497F-90E7-1CCAD13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1B4D47-6A51-4B02-B63C-37F1F809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8028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1DB14-5EF8-4532-A4F1-2BE60E88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267281-0094-430B-A010-23D7A55D6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886E5D-98FB-4198-B546-B1C047A80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42C15E-5B6C-406F-935B-BC2570DD7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BBB458-68EC-45B0-B3B9-2B7C42DD6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FF70E0-FE82-4753-B11A-1A85A2F2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6BD5A3-EA84-498A-A575-097A7ABC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BD4192-61D4-40B2-808E-B8C828C3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005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90419-BC00-4D85-838F-B5952CD8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3B38B0-2246-4C67-BA9C-D39D9477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260BA3-9FA0-48B4-B937-A9F9D12E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CE48A9-894B-43B5-9367-69D343E3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7193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35A965-298F-4BDA-BCBC-D718EE89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770542-A454-47D1-A3B2-90F6F1D9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23B054-C3D2-45CE-BACA-3F740D79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4764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CCAE5-2B83-475E-9C57-2DF255C6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D6ED57-4C6E-4E93-81C8-7530815DC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0338C3-C38D-4BC4-B110-561AB82EE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D918A8-3E8E-4A5C-8A07-74E04141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D727DA-50E5-47FB-A679-053EFBBD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123110-CDFC-40B8-8F74-E9C388C5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777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F2A6D-A638-4CB3-9BB3-D085D91C3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7C80F3-BE0A-4DEA-B38B-ADAB1F7DD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95483D-1767-4B2D-99B9-B4102379B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0B193D-0165-4B8C-B8AB-390D63DD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C14DA5-459F-4C5E-817C-DD14C517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0D8F53-3FEA-4671-8B66-F308E9CA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6536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9DA029-4C9B-4019-97B3-DA0F40873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E71A86-D8D7-4EDE-8635-7F96DA35D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D3C77A-B644-4121-88A6-04B5617E0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763C3D-C7A8-4FA7-8BB7-332771BDC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37C729-BA9A-4944-8CDE-9007532C9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9388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658340-13A2-4C03-B365-CC61050A5FC8}" type="datetimeFigureOut">
              <a:rPr lang="es-GT" smtClean="0"/>
              <a:t>3/05/2018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EC684F-6B1F-4B35-B629-B748DFF26009}" type="slidenum">
              <a:rPr lang="es-GT" smtClean="0"/>
              <a:t>‹Nº›</a:t>
            </a:fld>
            <a:endParaRPr lang="es-G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99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79CC44B5-53F9-4F03-9EEB-4C3C821A6F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A3688C8-DFCE-4CCD-BCF0-5FB239E507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1" descr="LOGO ASMP">
            <a:extLst>
              <a:ext uri="{FF2B5EF4-FFF2-40B4-BE49-F238E27FC236}">
                <a16:creationId xmlns:a16="http://schemas.microsoft.com/office/drawing/2014/main" id="{CA187760-C069-40DA-AD7E-502C4776BFFB}"/>
              </a:ext>
            </a:extLst>
          </p:cNvPr>
          <p:cNvPicPr/>
          <p:nvPr/>
        </p:nvPicPr>
        <p:blipFill rotWithShape="1">
          <a:blip r:embed="rId2" cstate="print"/>
          <a:srcRect l="10528" r="10469" b="-4"/>
          <a:stretch/>
        </p:blipFill>
        <p:spPr bwMode="auto">
          <a:xfrm>
            <a:off x="8134348" y="1005839"/>
            <a:ext cx="3444236" cy="3444236"/>
          </a:xfrm>
          <a:custGeom>
            <a:avLst/>
            <a:gdLst>
              <a:gd name="connsiteX0" fmla="*/ 1722118 w 3444236"/>
              <a:gd name="connsiteY0" fmla="*/ 0 h 3444236"/>
              <a:gd name="connsiteX1" fmla="*/ 3444236 w 3444236"/>
              <a:gd name="connsiteY1" fmla="*/ 1722118 h 3444236"/>
              <a:gd name="connsiteX2" fmla="*/ 1722118 w 3444236"/>
              <a:gd name="connsiteY2" fmla="*/ 3444236 h 3444236"/>
              <a:gd name="connsiteX3" fmla="*/ 0 w 3444236"/>
              <a:gd name="connsiteY3" fmla="*/ 1722118 h 3444236"/>
              <a:gd name="connsiteX4" fmla="*/ 1722118 w 3444236"/>
              <a:gd name="connsiteY4" fmla="*/ 0 h 344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  <a:noFill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98FBE3-48D2-40A2-B7E6-F485834C821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666458F9-B7D9-4432-AEBA-13DA793D5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s-GT" sz="6600" dirty="0"/>
              <a:t>UNA BELLA PROPUESTA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21EA0C-A294-4334-80CA-75E9943C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6339840" cy="1655762"/>
          </a:xfrm>
        </p:spPr>
        <p:txBody>
          <a:bodyPr>
            <a:normAutofit/>
          </a:bodyPr>
          <a:lstStyle/>
          <a:p>
            <a:pPr algn="l"/>
            <a:r>
              <a:rPr lang="es-GT" dirty="0"/>
              <a:t>PEQUEÑAS COMUNIDADES </a:t>
            </a:r>
            <a:r>
              <a:rPr lang="es-EC" dirty="0"/>
              <a:t>DE DISCÍPULOS Y DE DISCÍPULAS DE JESUS DE NAZARETH, MESTRO Y SEÑOR</a:t>
            </a:r>
            <a:endParaRPr lang="es-GT" dirty="0"/>
          </a:p>
          <a:p>
            <a:pPr algn="l"/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8021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1B214-52C8-4841-A7B1-88A11775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MOTIVACIONES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DB7EA-C8BA-4ABE-B324-3559E9FA8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  <a:p>
            <a:r>
              <a:rPr lang="es-EC" sz="3600" dirty="0"/>
              <a:t>Vivimos nuestra existencia terrena sólo una vez. Es irrepetible.</a:t>
            </a:r>
            <a:endParaRPr lang="es-GT" sz="3600" dirty="0"/>
          </a:p>
          <a:p>
            <a:r>
              <a:rPr lang="es-EC" sz="3600" dirty="0"/>
              <a:t>Cristiano es aquel que encontró sentido pleno en la persona y en la misión de Jesús de Nazaret</a:t>
            </a:r>
            <a:endParaRPr lang="es-GT" sz="3600" dirty="0"/>
          </a:p>
          <a:p>
            <a:r>
              <a:rPr lang="es-EC" sz="3600" dirty="0"/>
              <a:t>Pero tampoco puede ser cualquier Jesús, adaptado a nuestros gustos y bolsillos</a:t>
            </a:r>
            <a:endParaRPr lang="es-GT" sz="3600" dirty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56285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33B14-2473-433A-8F63-0328BD7E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FINALIDAD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9A511B-4502-4E21-A305-D410F9B0D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600" dirty="0"/>
              <a:t>Conocer a la persona y a la misión de Jesús de la manera más fiel posible, para amarlo, seguirlo y testificarlo en el mundo</a:t>
            </a:r>
          </a:p>
          <a:p>
            <a:r>
              <a:rPr lang="es-GT" sz="3600" dirty="0"/>
              <a:t>No puede convertirse en un club cerrado, lejos de la vida del pueblo. Es comunidad en misión, es iglesia en salida.</a:t>
            </a:r>
            <a:endParaRPr lang="es-GT" sz="4400" dirty="0"/>
          </a:p>
        </p:txBody>
      </p:sp>
    </p:spTree>
    <p:extLst>
      <p:ext uri="{BB962C8B-B14F-4D97-AF65-F5344CB8AC3E}">
        <p14:creationId xmlns:p14="http://schemas.microsoft.com/office/powerpoint/2010/main" val="149095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53E3F-9881-42CD-B226-A8FFC55B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¿Cómo funciona? Esquema de reunión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44A33D-88AF-4F8C-AA94-6A37A92F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sz="3200" dirty="0"/>
              <a:t>Todos los días si es posible o semanalmente</a:t>
            </a:r>
          </a:p>
          <a:p>
            <a:r>
              <a:rPr lang="es-GT" sz="3200" dirty="0"/>
              <a:t>10 personas como máximo se reúnen en las casas</a:t>
            </a:r>
          </a:p>
          <a:p>
            <a:r>
              <a:rPr lang="es-GT" sz="3200" dirty="0"/>
              <a:t>Al haber más gente, hay que formar otra comunidad</a:t>
            </a:r>
          </a:p>
          <a:p>
            <a:r>
              <a:rPr lang="es-GT" sz="3200" dirty="0"/>
              <a:t>De 10 a 15 minutos como máximo para compartir noticias sociales</a:t>
            </a:r>
          </a:p>
          <a:p>
            <a:r>
              <a:rPr lang="es-GT" sz="3200" dirty="0"/>
              <a:t>Oración de invocación al Espíritu Santo</a:t>
            </a:r>
          </a:p>
          <a:p>
            <a:r>
              <a:rPr lang="es-GT" sz="3200" dirty="0"/>
              <a:t>Lectura cuidadosa del evangelio del año litúrgico</a:t>
            </a:r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64298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A12322-3E31-4B3C-88A4-715D21875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514023"/>
          </a:xfrm>
        </p:spPr>
        <p:txBody>
          <a:bodyPr>
            <a:normAutofit/>
          </a:bodyPr>
          <a:lstStyle/>
          <a:p>
            <a:r>
              <a:rPr lang="es-EC" b="1" dirty="0"/>
              <a:t>Preguntas básicas para el diálogo:</a:t>
            </a:r>
            <a:r>
              <a:rPr lang="es-EC" dirty="0"/>
              <a:t> 1) ¿Cuál es la misión de Jesús (de Dios) que aparece en el texto? 2 ) discípulos? 2) ¿Qué actitudes, posturas, Jesús vive la misión, y cuales pide y propone a sus discípulos? 3) ¿Cómo actualizar eso hoy en nuestros días? Sugerencias concretas. </a:t>
            </a:r>
            <a:endParaRPr lang="es-GT" dirty="0"/>
          </a:p>
          <a:p>
            <a:r>
              <a:rPr lang="es-EC" dirty="0"/>
              <a:t>7) </a:t>
            </a:r>
            <a:r>
              <a:rPr lang="es-EC" b="1" dirty="0"/>
              <a:t>Meditar y compartir</a:t>
            </a:r>
            <a:r>
              <a:rPr lang="es-EC" dirty="0"/>
              <a:t> en el grupo los mensajes que se encuentran. </a:t>
            </a:r>
            <a:endParaRPr lang="es-GT" dirty="0"/>
          </a:p>
          <a:p>
            <a:r>
              <a:rPr lang="es-EC" dirty="0"/>
              <a:t>8) </a:t>
            </a:r>
            <a:r>
              <a:rPr lang="es-EC" b="1" dirty="0"/>
              <a:t>Momento de silencio</a:t>
            </a:r>
            <a:r>
              <a:rPr lang="es-EC" dirty="0"/>
              <a:t> para interiorizar, anotar y guardar mejor. </a:t>
            </a:r>
            <a:endParaRPr lang="es-GT" dirty="0"/>
          </a:p>
          <a:p>
            <a:r>
              <a:rPr lang="es-EC" b="1" dirty="0"/>
              <a:t>9)</a:t>
            </a:r>
            <a:r>
              <a:rPr lang="es-EC" dirty="0"/>
              <a:t> </a:t>
            </a:r>
            <a:r>
              <a:rPr lang="es-EC" b="1" dirty="0"/>
              <a:t>Pistas concretas de acción.</a:t>
            </a:r>
            <a:r>
              <a:rPr lang="es-EC" dirty="0"/>
              <a:t> Combinar juntos. Compartir juntos. </a:t>
            </a:r>
            <a:endParaRPr lang="es-GT" dirty="0"/>
          </a:p>
          <a:p>
            <a:r>
              <a:rPr lang="es-EC" b="1" dirty="0"/>
              <a:t>10)</a:t>
            </a:r>
            <a:r>
              <a:rPr lang="es-EC" dirty="0"/>
              <a:t> </a:t>
            </a:r>
            <a:r>
              <a:rPr lang="es-EC" b="1" dirty="0"/>
              <a:t>Oraciones espontáneas</a:t>
            </a:r>
            <a:r>
              <a:rPr lang="es-EC" dirty="0"/>
              <a:t> </a:t>
            </a:r>
            <a:endParaRPr lang="es-GT" dirty="0"/>
          </a:p>
          <a:p>
            <a:r>
              <a:rPr lang="es-EC" b="1" dirty="0"/>
              <a:t>11)</a:t>
            </a:r>
            <a:r>
              <a:rPr lang="es-EC" dirty="0"/>
              <a:t> </a:t>
            </a:r>
            <a:r>
              <a:rPr lang="es-EC" b="1" dirty="0"/>
              <a:t>Padre Nuestro, Ave María, y Gloria.</a:t>
            </a:r>
            <a:r>
              <a:rPr lang="es-EC" dirty="0"/>
              <a:t> </a:t>
            </a:r>
            <a:endParaRPr lang="es-GT" dirty="0"/>
          </a:p>
          <a:p>
            <a:r>
              <a:rPr lang="es-EC" b="1" dirty="0"/>
              <a:t>12)</a:t>
            </a:r>
            <a:r>
              <a:rPr lang="es-EC" dirty="0"/>
              <a:t> </a:t>
            </a:r>
            <a:r>
              <a:rPr lang="es-EC" b="1" dirty="0"/>
              <a:t>Comunicaciones y avisos.</a:t>
            </a:r>
            <a:r>
              <a:rPr lang="es-EC" dirty="0"/>
              <a:t> </a:t>
            </a:r>
            <a:endParaRPr lang="es-GT" dirty="0"/>
          </a:p>
          <a:p>
            <a:r>
              <a:rPr lang="es-EC" b="1" dirty="0"/>
              <a:t>13)</a:t>
            </a:r>
            <a:r>
              <a:rPr lang="es-EC" dirty="0"/>
              <a:t> </a:t>
            </a:r>
            <a:r>
              <a:rPr lang="es-EC" b="1" dirty="0"/>
              <a:t>Compartir un delicioso té</a:t>
            </a:r>
            <a:r>
              <a:rPr lang="es-EC" dirty="0"/>
              <a:t> para animar la charla final </a:t>
            </a:r>
            <a:endParaRPr lang="es-GT" dirty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79485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A7371-9C2F-4AF6-A986-63C13F10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ATENCIÓN.</a:t>
            </a:r>
            <a:r>
              <a:rPr lang="es-EC" dirty="0"/>
              <a:t> </a:t>
            </a:r>
            <a:r>
              <a:rPr lang="es-EC" b="1" dirty="0"/>
              <a:t>Otra sugerencia:</a:t>
            </a:r>
            <a:r>
              <a:rPr lang="es-EC" dirty="0"/>
              <a:t> 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CC4A9-3846-4288-B4D4-E7C9739C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sz="3200" dirty="0"/>
              <a:t>Tener a mano el libro La vida es la misión, Capítulo IV, a partir de p.  94.</a:t>
            </a:r>
          </a:p>
          <a:p>
            <a:r>
              <a:rPr lang="es-GT" sz="3200" dirty="0"/>
              <a:t>Meditar, compartir la vida y la misión de Jesús que aparecen en los textos sagrados;</a:t>
            </a:r>
          </a:p>
          <a:p>
            <a:r>
              <a:rPr lang="es-GT" sz="3200" dirty="0"/>
              <a:t>Duración de la reunión alrededor de 1 hora y media</a:t>
            </a:r>
          </a:p>
          <a:p>
            <a:r>
              <a:rPr lang="es-GT" sz="3200" dirty="0"/>
              <a:t>Puede reunirse con otras pequeñas comunidades para compartir</a:t>
            </a:r>
          </a:p>
        </p:txBody>
      </p:sp>
    </p:spTree>
    <p:extLst>
      <p:ext uri="{BB962C8B-B14F-4D97-AF65-F5344CB8AC3E}">
        <p14:creationId xmlns:p14="http://schemas.microsoft.com/office/powerpoint/2010/main" val="169195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A5162-AE3F-41A0-A52E-0B28C038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86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GT" sz="9600" dirty="0"/>
              <a:t>PARTICIPA</a:t>
            </a:r>
          </a:p>
        </p:txBody>
      </p:sp>
    </p:spTree>
    <p:extLst>
      <p:ext uri="{BB962C8B-B14F-4D97-AF65-F5344CB8AC3E}">
        <p14:creationId xmlns:p14="http://schemas.microsoft.com/office/powerpoint/2010/main" val="3469335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370</Words>
  <Application>Microsoft Office PowerPoint</Application>
  <PresentationFormat>Panorámica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Retrospección</vt:lpstr>
      <vt:lpstr>UNA BELLA PROPUESTA</vt:lpstr>
      <vt:lpstr>MOTIVACIONES</vt:lpstr>
      <vt:lpstr>FINALIDAD</vt:lpstr>
      <vt:lpstr>¿Cómo funciona? Esquema de reunión</vt:lpstr>
      <vt:lpstr>Presentación de PowerPoint</vt:lpstr>
      <vt:lpstr>ATENCIÓN. Otra sugerencia:  </vt:lpstr>
      <vt:lpstr>PARTICIPA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BELLA PROPUESTA</dc:title>
  <dc:creator>Celestino Miranda Chacón</dc:creator>
  <cp:lastModifiedBy>Celestino Miranda Chacón</cp:lastModifiedBy>
  <cp:revision>7</cp:revision>
  <dcterms:created xsi:type="dcterms:W3CDTF">2018-05-04T04:14:56Z</dcterms:created>
  <dcterms:modified xsi:type="dcterms:W3CDTF">2018-05-04T04:41:42Z</dcterms:modified>
</cp:coreProperties>
</file>