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/>
    <p:restoredTop sz="92780"/>
  </p:normalViewPr>
  <p:slideViewPr>
    <p:cSldViewPr snapToGrid="0" snapToObjects="1">
      <p:cViewPr varScale="1">
        <p:scale>
          <a:sx n="68" d="100"/>
          <a:sy n="68" d="100"/>
        </p:scale>
        <p:origin x="-9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7303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3903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39910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60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535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330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07559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0734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4125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0163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6264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4191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728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653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39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481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41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D622F4-FB34-0745-A225-B660735D9F2F}" type="datetimeFigureOut">
              <a:rPr lang="es-GT" smtClean="0"/>
              <a:t>06/05/2018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92E6D6-F251-ED46-9F42-7D793F13CB0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031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D5F9C1B-1B44-C040-8D5F-8F1CD9B05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503" y="590309"/>
            <a:ext cx="10451939" cy="5220181"/>
          </a:xfrm>
        </p:spPr>
        <p:txBody>
          <a:bodyPr>
            <a:normAutofit/>
          </a:bodyPr>
          <a:lstStyle/>
          <a:p>
            <a:endParaRPr lang="es-GT" dirty="0"/>
          </a:p>
          <a:p>
            <a:endParaRPr lang="es-GT" dirty="0"/>
          </a:p>
          <a:p>
            <a:endParaRPr lang="es-GT" dirty="0"/>
          </a:p>
          <a:p>
            <a:endParaRPr lang="es-GT" dirty="0"/>
          </a:p>
          <a:p>
            <a:endParaRPr lang="es-GT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GT" sz="7100" dirty="0">
                <a:solidFill>
                  <a:srgbClr val="FF0000"/>
                </a:solidFill>
              </a:rPr>
              <a:t>Jesús de Nazaret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GT" sz="7100" dirty="0">
                <a:solidFill>
                  <a:srgbClr val="FF0000"/>
                </a:solidFill>
              </a:rPr>
              <a:t>Maestro y Señor</a:t>
            </a:r>
          </a:p>
        </p:txBody>
      </p:sp>
      <p:sp>
        <p:nvSpPr>
          <p:cNvPr id="6" name="Flecha arriba 5">
            <a:extLst>
              <a:ext uri="{FF2B5EF4-FFF2-40B4-BE49-F238E27FC236}">
                <a16:creationId xmlns:a16="http://schemas.microsoft.com/office/drawing/2014/main" xmlns="" id="{7D940D7C-A170-9544-BADC-CEBAC5174810}"/>
              </a:ext>
            </a:extLst>
          </p:cNvPr>
          <p:cNvSpPr/>
          <p:nvPr/>
        </p:nvSpPr>
        <p:spPr>
          <a:xfrm>
            <a:off x="5150732" y="902826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18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Experiencia mística cristiana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591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convicciones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918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motivaciones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60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Proyecto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244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práctica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47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2F991-614A-A94B-A5A3-BEBD33D621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056"/>
            <a:ext cx="10363826" cy="508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G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GT" sz="5400" dirty="0">
                <a:solidFill>
                  <a:srgbClr val="FF0000"/>
                </a:solidFill>
              </a:rPr>
              <a:t>acción</a:t>
            </a:r>
          </a:p>
        </p:txBody>
      </p:sp>
      <p:sp>
        <p:nvSpPr>
          <p:cNvPr id="4" name="Flecha arriba 3">
            <a:extLst>
              <a:ext uri="{FF2B5EF4-FFF2-40B4-BE49-F238E27FC236}">
                <a16:creationId xmlns:a16="http://schemas.microsoft.com/office/drawing/2014/main" xmlns="" id="{653C5089-FA78-EF4A-8B70-E2C79FB64842}"/>
              </a:ext>
            </a:extLst>
          </p:cNvPr>
          <p:cNvSpPr/>
          <p:nvPr/>
        </p:nvSpPr>
        <p:spPr>
          <a:xfrm>
            <a:off x="5244947" y="1736203"/>
            <a:ext cx="1701479" cy="2037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30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{A99F0071-275B-6040-8F4B-8DD8091E3C03}tf10001073</Template>
  <TotalTime>6</TotalTime>
  <Words>14</Words>
  <Application>Microsoft Office PowerPoint</Application>
  <PresentationFormat>Personalizar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Gota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Mynor Estuardo Morataya Franco</dc:creator>
  <cp:lastModifiedBy>Luis Mosconi</cp:lastModifiedBy>
  <cp:revision>2</cp:revision>
  <dcterms:created xsi:type="dcterms:W3CDTF">2018-05-05T14:54:21Z</dcterms:created>
  <dcterms:modified xsi:type="dcterms:W3CDTF">2018-05-06T21:01:05Z</dcterms:modified>
</cp:coreProperties>
</file>