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b="1" dirty="0"/>
              <a:t>GUATEMALA</a:t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GT" sz="3900" b="1" dirty="0"/>
              <a:t>Esquema de una diócesis misionera</a:t>
            </a:r>
            <a:br>
              <a:rPr lang="es-ES" sz="3900" dirty="0"/>
            </a:br>
            <a:r>
              <a:rPr lang="es-GT" sz="3900" b="1" dirty="0"/>
              <a:t>En salida permanente</a:t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9533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GT" sz="3600" b="1" dirty="0"/>
              <a:t>Que sean: acogedoras, solidarias, con sus celebraciones vivas, misionera yendo al encuentro de todos</a:t>
            </a:r>
            <a:endParaRPr lang="es-ES" sz="3600" dirty="0"/>
          </a:p>
          <a:p>
            <a:pPr lvl="0"/>
            <a:r>
              <a:rPr lang="es-GT" sz="3600" b="1" dirty="0"/>
              <a:t>Red de comunidades cristianas</a:t>
            </a:r>
            <a:endParaRPr lang="es-ES" sz="36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1750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9762" y="3185375"/>
            <a:ext cx="8596668" cy="1320800"/>
          </a:xfrm>
        </p:spPr>
        <p:txBody>
          <a:bodyPr/>
          <a:lstStyle/>
          <a:p>
            <a:r>
              <a:rPr lang="es-GT" b="1" dirty="0"/>
              <a:t>COMUNIDADES CRISTIANAS MAYORES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9416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GT" sz="3200" b="1" dirty="0"/>
              <a:t>Hecha de discípulos y misioneros de </a:t>
            </a:r>
            <a:r>
              <a:rPr lang="es-GT" sz="3200" b="1" dirty="0" err="1"/>
              <a:t>Jesus</a:t>
            </a:r>
            <a:endParaRPr lang="es-ES" sz="3200" dirty="0"/>
          </a:p>
          <a:p>
            <a:r>
              <a:rPr lang="es-GT" sz="3200" b="1" dirty="0"/>
              <a:t>Testimoniando la fuerza restauradora, curadora y liberadora de </a:t>
            </a:r>
            <a:r>
              <a:rPr lang="es-GT" sz="3200" b="1" dirty="0" err="1"/>
              <a:t>Jesus</a:t>
            </a:r>
            <a:r>
              <a:rPr lang="es-GT" sz="3200" b="1" dirty="0"/>
              <a:t> de Nazaret, Maestro y Señor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912437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GT" sz="2800" b="1" dirty="0"/>
              <a:t>Haciendo presente en el barrio, aldeas, sitios la vida de la Iglesia con sus celebraciones vivas, animación, visitas, compromisos</a:t>
            </a:r>
            <a:endParaRPr lang="es-ES" sz="2800" dirty="0"/>
          </a:p>
          <a:p>
            <a:pPr lvl="0"/>
            <a:r>
              <a:rPr lang="es-GT" sz="2800" b="1" dirty="0"/>
              <a:t>Marcando presencia significativa en la vida del barrio, aldeas, sitios </a:t>
            </a:r>
            <a:endParaRPr lang="es-ES" sz="2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2796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GT" sz="3200" b="1" dirty="0"/>
              <a:t>En la medida posible participación viva de cerca 50 personas</a:t>
            </a:r>
            <a:endParaRPr lang="es-ES" sz="3200" dirty="0"/>
          </a:p>
          <a:p>
            <a:pPr lvl="0"/>
            <a:r>
              <a:rPr lang="es-GT" sz="3200" b="1" dirty="0"/>
              <a:t>Hecha de pequeñas comunidades misioneras</a:t>
            </a:r>
            <a:endParaRPr lang="es-ES" sz="32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6689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21278" y="2708856"/>
            <a:ext cx="8596668" cy="1320800"/>
          </a:xfrm>
        </p:spPr>
        <p:txBody>
          <a:bodyPr>
            <a:normAutofit fontScale="90000"/>
          </a:bodyPr>
          <a:lstStyle/>
          <a:p>
            <a:pPr lvl="0"/>
            <a:r>
              <a:rPr lang="es-GT" b="1" dirty="0"/>
              <a:t>PEQUEÑAS COMUNIDADES MISIONERAS DE DISCIPULOS Y DISCIPULAS DE JESUS</a:t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2948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GT" sz="3600" b="1" dirty="0"/>
              <a:t>Ver las hojitas</a:t>
            </a:r>
            <a:endParaRPr lang="es-ES" sz="3600" dirty="0"/>
          </a:p>
          <a:p>
            <a:pPr lvl="0"/>
            <a:r>
              <a:rPr lang="es-GT" sz="3600" b="1" dirty="0"/>
              <a:t>Hecha de diez personas</a:t>
            </a:r>
            <a:endParaRPr lang="es-ES" sz="3600" dirty="0"/>
          </a:p>
          <a:p>
            <a:r>
              <a:rPr lang="es-GT" sz="3600" b="1" dirty="0"/>
              <a:t>Encuentro periódico (semanal </a:t>
            </a:r>
            <a:r>
              <a:rPr lang="es-GT" b="1" dirty="0"/>
              <a:t>posiblemente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2224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GT" sz="3200" b="1" dirty="0"/>
              <a:t>Momento fuerte de formación</a:t>
            </a:r>
            <a:endParaRPr lang="es-ES" sz="3200" dirty="0"/>
          </a:p>
          <a:p>
            <a:pPr lvl="0"/>
            <a:r>
              <a:rPr lang="es-GT" sz="3200" b="1" dirty="0"/>
              <a:t>Medios: estudio del evangelio y revisión de vida</a:t>
            </a:r>
            <a:endParaRPr lang="es-ES" sz="3200" dirty="0"/>
          </a:p>
          <a:p>
            <a:pPr lvl="0"/>
            <a:r>
              <a:rPr lang="es-GT" sz="3200" b="1" dirty="0"/>
              <a:t>Cerca de cinco pequeñas comunidades pueden dar vida a una comunidad cristiana mayor (más amplia)</a:t>
            </a:r>
            <a:endParaRPr lang="es-ES" sz="32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563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59" y="49369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419" sz="4000" b="1" dirty="0"/>
              <a:t>CRITERIOS</a:t>
            </a:r>
            <a:endParaRPr lang="es-ES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GT" sz="2500" b="1" dirty="0"/>
              <a:t>Máximo de espiritualidad y mínimo de organización</a:t>
            </a:r>
            <a:endParaRPr lang="es-ES" sz="2500" dirty="0"/>
          </a:p>
          <a:p>
            <a:pPr lvl="0"/>
            <a:r>
              <a:rPr lang="es-GT" sz="2500" b="1" dirty="0"/>
              <a:t>Descentralizar para personalizar</a:t>
            </a:r>
            <a:endParaRPr lang="es-ES" sz="2500" dirty="0"/>
          </a:p>
          <a:p>
            <a:pPr lvl="0"/>
            <a:r>
              <a:rPr lang="es-GT" sz="2500" b="1" dirty="0"/>
              <a:t>Unidad en la diversidad</a:t>
            </a:r>
            <a:endParaRPr lang="es-ES" sz="2500" dirty="0"/>
          </a:p>
          <a:p>
            <a:pPr lvl="0"/>
            <a:r>
              <a:rPr lang="es-GT" sz="2500" b="1" dirty="0"/>
              <a:t>Comunión en el pluralismo</a:t>
            </a:r>
            <a:endParaRPr lang="es-ES" sz="2500" dirty="0"/>
          </a:p>
          <a:p>
            <a:pPr lvl="0"/>
            <a:r>
              <a:rPr lang="es-GT" sz="2500" b="1" dirty="0"/>
              <a:t>Fidelidad en la creatividad</a:t>
            </a:r>
            <a:endParaRPr lang="es-ES" sz="2500" dirty="0"/>
          </a:p>
          <a:p>
            <a:pPr lvl="0"/>
            <a:r>
              <a:rPr lang="es-GT" sz="2500" b="1" dirty="0"/>
              <a:t>Ir siempre a lo esencial</a:t>
            </a:r>
            <a:endParaRPr lang="es-ES" sz="25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443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6275" y="2464158"/>
            <a:ext cx="8596668" cy="1320800"/>
          </a:xfrm>
        </p:spPr>
        <p:txBody>
          <a:bodyPr>
            <a:noAutofit/>
          </a:bodyPr>
          <a:lstStyle/>
          <a:p>
            <a:pPr lvl="0" algn="ctr"/>
            <a:r>
              <a:rPr lang="es-GT" sz="5400" b="1" dirty="0"/>
              <a:t>DIÓCESIS EN SALIDA MISIONERA PERMANENTE: </a:t>
            </a:r>
            <a:br>
              <a:rPr lang="es-ES" sz="5400" dirty="0"/>
            </a:b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137937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643945"/>
            <a:ext cx="8596668" cy="539741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GT" sz="3600" b="1" dirty="0"/>
              <a:t>La misión de </a:t>
            </a:r>
            <a:r>
              <a:rPr lang="es-GT" sz="3600" b="1" dirty="0" err="1"/>
              <a:t>Jesus</a:t>
            </a:r>
            <a:r>
              <a:rPr lang="es-GT" sz="3600" b="1" dirty="0"/>
              <a:t> de Nazaret como el eje de toda la pastoral diocesana.</a:t>
            </a:r>
            <a:endParaRPr lang="es-419" sz="3600" b="1" dirty="0"/>
          </a:p>
          <a:p>
            <a:pPr marL="0" lvl="0" indent="0">
              <a:buNone/>
            </a:pPr>
            <a:endParaRPr lang="es-ES" sz="3600" dirty="0"/>
          </a:p>
          <a:p>
            <a:pPr lvl="0"/>
            <a:r>
              <a:rPr lang="es-GT" sz="3600" b="1" dirty="0"/>
              <a:t>Actuando en la dimensión personal, eclesial e social, para la construcción del Reino de Dios.</a:t>
            </a:r>
            <a:endParaRPr lang="es-419" sz="3600" b="1" dirty="0"/>
          </a:p>
          <a:p>
            <a:pPr marL="0" lvl="0" indent="0">
              <a:buNone/>
            </a:pPr>
            <a:endParaRPr lang="es-ES" sz="3600" dirty="0"/>
          </a:p>
          <a:p>
            <a:pPr lvl="0"/>
            <a:r>
              <a:rPr lang="es-GT" sz="3600" b="1" dirty="0"/>
              <a:t>Buscando, proponiendo, viviendo un estilo de vida simples, sobrio, solidario, acogedor, ecológico</a:t>
            </a:r>
            <a:endParaRPr lang="es-ES" sz="36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135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347731"/>
            <a:ext cx="8596668" cy="5164427"/>
          </a:xfrm>
        </p:spPr>
        <p:txBody>
          <a:bodyPr>
            <a:normAutofit lnSpcReduction="10000"/>
          </a:bodyPr>
          <a:lstStyle/>
          <a:p>
            <a:pPr lvl="0" algn="ctr"/>
            <a:r>
              <a:rPr lang="es-GT" sz="4000" b="1" dirty="0"/>
              <a:t>Luchando por vida e ciudadanía de todos los habitantes viviendo en su territorio</a:t>
            </a:r>
            <a:endParaRPr lang="es-419" sz="4000" b="1" dirty="0"/>
          </a:p>
          <a:p>
            <a:pPr lvl="0" algn="ctr"/>
            <a:endParaRPr lang="es-ES" sz="4000" dirty="0"/>
          </a:p>
          <a:p>
            <a:pPr lvl="0" algn="ctr"/>
            <a:r>
              <a:rPr lang="es-GT" sz="4000" b="1" dirty="0"/>
              <a:t>Asumiendo y cultivando la espiritualidad del seguimiento de </a:t>
            </a:r>
            <a:r>
              <a:rPr lang="es-GT" sz="4000" b="1" dirty="0" err="1"/>
              <a:t>Jesus</a:t>
            </a:r>
            <a:r>
              <a:rPr lang="es-GT" sz="4000" b="1" dirty="0"/>
              <a:t> de Nazaret, como base de toda la vida de la diócesis </a:t>
            </a:r>
            <a:endParaRPr lang="es-419" sz="4000" b="1" dirty="0"/>
          </a:p>
          <a:p>
            <a:pPr lvl="0" algn="ctr"/>
            <a:endParaRPr lang="es-419" sz="4000" dirty="0"/>
          </a:p>
          <a:p>
            <a:pPr lvl="0" algn="ctr"/>
            <a:endParaRPr lang="es-419" sz="4000" b="1" dirty="0"/>
          </a:p>
          <a:p>
            <a:pPr lvl="0" algn="ctr"/>
            <a:endParaRPr lang="es-419" sz="4000" b="1" dirty="0"/>
          </a:p>
          <a:p>
            <a:pPr lvl="0" algn="ctr"/>
            <a:endParaRPr lang="es-419" sz="4000" b="1" dirty="0"/>
          </a:p>
          <a:p>
            <a:pPr lvl="0" algn="ctr"/>
            <a:endParaRPr lang="es-419" sz="4000" b="1" dirty="0"/>
          </a:p>
          <a:p>
            <a:pPr lvl="0" algn="ctr"/>
            <a:endParaRPr lang="es-419" sz="4000" b="1" dirty="0"/>
          </a:p>
          <a:p>
            <a:pPr lvl="0" algn="ctr"/>
            <a:endParaRPr lang="es-419" sz="4000" b="1" dirty="0"/>
          </a:p>
          <a:p>
            <a:pPr lvl="0" algn="ctr"/>
            <a:endParaRPr lang="es-419" sz="4000" b="1" dirty="0"/>
          </a:p>
          <a:p>
            <a:pPr lvl="0" algn="ctr"/>
            <a:endParaRPr lang="es-419" sz="4000" b="1" dirty="0"/>
          </a:p>
          <a:p>
            <a:pPr lvl="0" algn="ctr"/>
            <a:endParaRPr lang="es-419" sz="4000" b="1" dirty="0"/>
          </a:p>
          <a:p>
            <a:pPr lvl="0" algn="ctr"/>
            <a:endParaRPr lang="es-419" sz="4000" b="1" dirty="0"/>
          </a:p>
          <a:p>
            <a:pPr lvl="0" algn="ctr"/>
            <a:endParaRPr lang="es-419" sz="4000" b="1" dirty="0"/>
          </a:p>
          <a:p>
            <a:pPr lvl="0" algn="ctr"/>
            <a:endParaRPr lang="es-ES" sz="40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065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7486" y="318910"/>
            <a:ext cx="8596668" cy="5953101"/>
          </a:xfrm>
        </p:spPr>
        <p:txBody>
          <a:bodyPr/>
          <a:lstStyle/>
          <a:p>
            <a:pPr lvl="0"/>
            <a:r>
              <a:rPr lang="es-GT" sz="4000" b="1" dirty="0"/>
              <a:t>Con un presbiterio discípulo misionero de </a:t>
            </a:r>
            <a:r>
              <a:rPr lang="es-GT" sz="4000" b="1" dirty="0" err="1"/>
              <a:t>Jesus</a:t>
            </a:r>
            <a:r>
              <a:rPr lang="es-GT" sz="4000" b="1" dirty="0"/>
              <a:t> </a:t>
            </a:r>
            <a:endParaRPr lang="es-ES" sz="4000" dirty="0"/>
          </a:p>
          <a:p>
            <a:pPr lvl="0"/>
            <a:r>
              <a:rPr lang="es-GT" sz="4000" b="1" dirty="0"/>
              <a:t>Con muchos misioneros sujetos corresponsables en la vida de la diócesis y protagonistas de un nuevo amanecer de la humanidad</a:t>
            </a:r>
            <a:endParaRPr lang="es-ES" sz="4000" dirty="0"/>
          </a:p>
          <a:p>
            <a:pPr lvl="0"/>
            <a:r>
              <a:rPr lang="es-GT" sz="4000" b="1" dirty="0"/>
              <a:t>Con red de parroquias viviendo en comunión con la diócesis y en su autonomía corresponsable</a:t>
            </a:r>
            <a:endParaRPr lang="es-ES" sz="40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1934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8551" y="2799009"/>
            <a:ext cx="8596668" cy="1320800"/>
          </a:xfrm>
        </p:spPr>
        <p:txBody>
          <a:bodyPr>
            <a:noAutofit/>
          </a:bodyPr>
          <a:lstStyle/>
          <a:p>
            <a:pPr lvl="0"/>
            <a:r>
              <a:rPr lang="es-GT" sz="5400" b="1" dirty="0"/>
              <a:t>PARROQUIAS MISIONERAS</a:t>
            </a:r>
            <a:br>
              <a:rPr lang="es-ES" sz="5400" dirty="0"/>
            </a:b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1075755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GT" sz="2800" b="1" dirty="0"/>
              <a:t>Siendo cada vez más la fraternidad de los peregrinos rumbo a la patria definitiva (ver libro LA VIDA ES MISIÓN pag. </a:t>
            </a:r>
            <a:r>
              <a:rPr lang="es-GT" sz="2800" b="1"/>
              <a:t>387-403 </a:t>
            </a:r>
            <a:r>
              <a:rPr lang="es-GT" sz="2800" b="1" dirty="0"/>
              <a:t>y libro SMP pag 19-24.</a:t>
            </a:r>
            <a:endParaRPr lang="es-ES" sz="2800" dirty="0"/>
          </a:p>
          <a:p>
            <a:pPr lvl="0"/>
            <a:r>
              <a:rPr lang="es-GT" sz="2800" b="1" dirty="0"/>
              <a:t>En sintonía con la vida de la diócesis</a:t>
            </a:r>
            <a:endParaRPr lang="es-ES" sz="2800" dirty="0"/>
          </a:p>
          <a:p>
            <a:pPr lvl="0"/>
            <a:r>
              <a:rPr lang="es-GT" sz="2800" b="1" dirty="0"/>
              <a:t>Construyendo el Reino de Dios en todo su territorio</a:t>
            </a:r>
            <a:endParaRPr lang="es-ES" sz="2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031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GT" sz="4000" b="1" dirty="0"/>
              <a:t>Participando con asamblea y consejo parroquial.  </a:t>
            </a:r>
            <a:endParaRPr lang="es-ES" sz="4000" dirty="0"/>
          </a:p>
          <a:p>
            <a:pPr lvl="0"/>
            <a:r>
              <a:rPr lang="es-GT" sz="4000" b="1" dirty="0"/>
              <a:t>Valorando dones de todos</a:t>
            </a:r>
            <a:endParaRPr lang="es-ES" sz="40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47221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377</Words>
  <Application>Microsoft Macintosh PowerPoint</Application>
  <PresentationFormat>Panorámica</PresentationFormat>
  <Paragraphs>55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Faceta</vt:lpstr>
      <vt:lpstr>GUATEMALA </vt:lpstr>
      <vt:lpstr>CRITERIOS</vt:lpstr>
      <vt:lpstr>DIÓCESIS EN SALIDA MISIONERA PERMANENTE:  </vt:lpstr>
      <vt:lpstr>Presentación de PowerPoint</vt:lpstr>
      <vt:lpstr>Presentación de PowerPoint</vt:lpstr>
      <vt:lpstr>Presentación de PowerPoint</vt:lpstr>
      <vt:lpstr>PARROQUIAS MISIONERAS </vt:lpstr>
      <vt:lpstr>Presentación de PowerPoint</vt:lpstr>
      <vt:lpstr>Presentación de PowerPoint</vt:lpstr>
      <vt:lpstr>Presentación de PowerPoint</vt:lpstr>
      <vt:lpstr>COMUNIDADES CRISTIANAS MAYORES </vt:lpstr>
      <vt:lpstr>Presentación de PowerPoint</vt:lpstr>
      <vt:lpstr>Presentación de PowerPoint</vt:lpstr>
      <vt:lpstr>Presentación de PowerPoint</vt:lpstr>
      <vt:lpstr>PEQUEÑAS COMUNIDADES MISIONERAS DE DISCIPULOS Y DISCIPULAS DE JESUS </vt:lpstr>
      <vt:lpstr>Presentación de PowerPoint</vt:lpstr>
      <vt:lpstr>Presentación de PowerPoint</vt:lpstr>
    </vt:vector>
  </TitlesOfParts>
  <Company>Windows User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GUATEMALA</dc:title>
  <dc:creator>DELL</dc:creator>
  <cp:lastModifiedBy>Usuario de Microsoft Office</cp:lastModifiedBy>
  <cp:revision>4</cp:revision>
  <dcterms:created xsi:type="dcterms:W3CDTF">2018-05-12T05:18:26Z</dcterms:created>
  <dcterms:modified xsi:type="dcterms:W3CDTF">2018-05-12T14:18:40Z</dcterms:modified>
</cp:coreProperties>
</file>