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57" r:id="rId1"/>
  </p:sldMasterIdLst>
  <p:notesMasterIdLst>
    <p:notesMasterId r:id="rId26"/>
  </p:notesMasterIdLst>
  <p:sldIdLst>
    <p:sldId id="256" r:id="rId2"/>
    <p:sldId id="257" r:id="rId3"/>
    <p:sldId id="336" r:id="rId4"/>
    <p:sldId id="337" r:id="rId5"/>
    <p:sldId id="338" r:id="rId6"/>
    <p:sldId id="339" r:id="rId7"/>
    <p:sldId id="340" r:id="rId8"/>
    <p:sldId id="341" r:id="rId9"/>
    <p:sldId id="259" r:id="rId10"/>
    <p:sldId id="342" r:id="rId11"/>
    <p:sldId id="343" r:id="rId12"/>
    <p:sldId id="344" r:id="rId13"/>
    <p:sldId id="345" r:id="rId14"/>
    <p:sldId id="346" r:id="rId15"/>
    <p:sldId id="284" r:id="rId16"/>
    <p:sldId id="347" r:id="rId17"/>
    <p:sldId id="348" r:id="rId18"/>
    <p:sldId id="286" r:id="rId19"/>
    <p:sldId id="352" r:id="rId20"/>
    <p:sldId id="350" r:id="rId21"/>
    <p:sldId id="353" r:id="rId22"/>
    <p:sldId id="288" r:id="rId23"/>
    <p:sldId id="279" r:id="rId24"/>
    <p:sldId id="335" r:id="rId25"/>
  </p:sldIdLst>
  <p:sldSz cx="9144000" cy="5143500" type="screen16x9"/>
  <p:notesSz cx="6858000" cy="9144000"/>
  <p:embeddedFontLst>
    <p:embeddedFont>
      <p:font typeface="Arvo" panose="02000000000000000000" pitchFamily="2" charset="77"/>
      <p:regular r:id="rId27"/>
      <p:bold r:id="rId28"/>
      <p:italic r:id="rId29"/>
      <p:boldItalic r:id="rId30"/>
    </p:embeddedFont>
    <p:embeddedFont>
      <p:font typeface="Britannic Bold" panose="020B0903060703020204" pitchFamily="34" charset="77"/>
      <p:regular r:id="rId31"/>
    </p:embeddedFont>
    <p:embeddedFont>
      <p:font typeface="Roboto Condensed" panose="02000000000000000000" pitchFamily="2" charset="0"/>
      <p:regular r:id="rId32"/>
      <p:bold r:id="rId33"/>
      <p:italic r:id="rId34"/>
      <p:boldItalic r:id="rId35"/>
    </p:embeddedFont>
    <p:embeddedFont>
      <p:font typeface="Roboto Condensed Light" panose="02000000000000000000" pitchFamily="2"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a:srgbClr val="FF9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A485DA-D81B-473F-A843-4F2FE768E786}">
  <a:tblStyle styleId="{9CA485DA-D81B-473F-A843-4F2FE768E78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3792" autoAdjust="0"/>
  </p:normalViewPr>
  <p:slideViewPr>
    <p:cSldViewPr snapToGrid="0">
      <p:cViewPr varScale="1">
        <p:scale>
          <a:sx n="110" d="100"/>
          <a:sy n="110" d="100"/>
        </p:scale>
        <p:origin x="184" y="3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font" Target="fonts/font13.fntdata"/><Relationship Id="rId21" Type="http://schemas.openxmlformats.org/officeDocument/2006/relationships/slide" Target="slides/slide20.xml"/><Relationship Id="rId34" Type="http://schemas.openxmlformats.org/officeDocument/2006/relationships/font" Target="fonts/font8.fntdata"/><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font" Target="fonts/font11.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font" Target="fonts/font12.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2B224-C2FD-416F-A91B-20EC4A560E97}" type="doc">
      <dgm:prSet loTypeId="urn:microsoft.com/office/officeart/2005/8/layout/cycle4" loCatId="matrix" qsTypeId="urn:microsoft.com/office/officeart/2005/8/quickstyle/simple5" qsCatId="simple" csTypeId="urn:microsoft.com/office/officeart/2005/8/colors/accent1_2" csCatId="accent1" phldr="1"/>
      <dgm:spPr/>
      <dgm:t>
        <a:bodyPr/>
        <a:lstStyle/>
        <a:p>
          <a:endParaRPr lang="es-CR"/>
        </a:p>
      </dgm:t>
    </dgm:pt>
    <dgm:pt modelId="{09ED57E4-686B-4DBA-A50A-647A9080E4F7}">
      <dgm:prSet phldrT="[Texto]"/>
      <dgm:spPr/>
      <dgm:t>
        <a:bodyPr/>
        <a:lstStyle/>
        <a:p>
          <a:r>
            <a:rPr lang="es-C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Estructura </a:t>
          </a:r>
        </a:p>
      </dgm:t>
    </dgm:pt>
    <dgm:pt modelId="{256E52D9-0723-45A4-9A65-96B5DA0BAF3A}" type="parTrans" cxnId="{AB74E4AB-4CA0-4A8F-A083-EC819224C1CD}">
      <dgm:prSet/>
      <dgm:spPr/>
      <dgm:t>
        <a:bodyPr/>
        <a:lstStyle/>
        <a:p>
          <a:endParaRPr lang="es-CR"/>
        </a:p>
      </dgm:t>
    </dgm:pt>
    <dgm:pt modelId="{69A6F71D-77B1-47D9-8D95-3F6EA5440664}" type="sibTrans" cxnId="{AB74E4AB-4CA0-4A8F-A083-EC819224C1CD}">
      <dgm:prSet/>
      <dgm:spPr/>
      <dgm:t>
        <a:bodyPr/>
        <a:lstStyle/>
        <a:p>
          <a:endParaRPr lang="es-CR"/>
        </a:p>
      </dgm:t>
    </dgm:pt>
    <dgm:pt modelId="{6D77E281-B28A-4815-B598-BF5069006437}">
      <dgm:prSet phldrT="[Texto]"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s-GT" sz="1400" b="1" i="1" dirty="0"/>
            <a:t>Crear “nuevos espacios” para la misión de los laicos. </a:t>
          </a:r>
          <a:endParaRPr lang="es-CR" sz="1400" dirty="0"/>
        </a:p>
      </dgm:t>
    </dgm:pt>
    <dgm:pt modelId="{8E55BACE-8DD6-4800-A78F-313DD4CE5239}" type="parTrans" cxnId="{9C106BE6-ABDA-43FE-AFE3-1E9E43D41F6C}">
      <dgm:prSet/>
      <dgm:spPr/>
      <dgm:t>
        <a:bodyPr/>
        <a:lstStyle/>
        <a:p>
          <a:endParaRPr lang="es-CR"/>
        </a:p>
      </dgm:t>
    </dgm:pt>
    <dgm:pt modelId="{6B320148-FAC9-4A29-B098-9F61990EDCAC}" type="sibTrans" cxnId="{9C106BE6-ABDA-43FE-AFE3-1E9E43D41F6C}">
      <dgm:prSet/>
      <dgm:spPr/>
      <dgm:t>
        <a:bodyPr/>
        <a:lstStyle/>
        <a:p>
          <a:endParaRPr lang="es-CR"/>
        </a:p>
      </dgm:t>
    </dgm:pt>
    <dgm:pt modelId="{404419F7-36B1-4C2C-8109-CC641D3CB982}">
      <dgm:prSet phldrT="[Texto]"/>
      <dgm:spPr/>
      <dgm:t>
        <a:bodyPr/>
        <a:lstStyle/>
        <a:p>
          <a:r>
            <a:rPr lang="es-C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Formación</a:t>
          </a:r>
        </a:p>
      </dgm:t>
    </dgm:pt>
    <dgm:pt modelId="{BBA4E042-2660-4D87-A590-0F8EE47C0FF9}" type="parTrans" cxnId="{4E4987C7-D80E-4A7A-839A-4AC7F365933B}">
      <dgm:prSet/>
      <dgm:spPr/>
      <dgm:t>
        <a:bodyPr/>
        <a:lstStyle/>
        <a:p>
          <a:endParaRPr lang="es-CR"/>
        </a:p>
      </dgm:t>
    </dgm:pt>
    <dgm:pt modelId="{2FF70515-88F9-4B90-9645-E59570DF58A0}" type="sibTrans" cxnId="{4E4987C7-D80E-4A7A-839A-4AC7F365933B}">
      <dgm:prSet/>
      <dgm:spPr/>
      <dgm:t>
        <a:bodyPr/>
        <a:lstStyle/>
        <a:p>
          <a:endParaRPr lang="es-CR"/>
        </a:p>
      </dgm:t>
    </dgm:pt>
    <dgm:pt modelId="{9652F567-00A9-4E52-B176-650100B6877E}">
      <dgm:prSet phldrT="[Texto]"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s-GT" sz="1400" b="1" i="1" dirty="0"/>
            <a:t>La formación como carencia y necesidad.</a:t>
          </a:r>
          <a:endParaRPr lang="es-CR" sz="1400" dirty="0"/>
        </a:p>
      </dgm:t>
    </dgm:pt>
    <dgm:pt modelId="{AD3516C5-8FCB-4EC8-939A-C9EF42A9EA0C}" type="parTrans" cxnId="{3D8FD4A1-4F9F-42C4-B7A0-C3F20853DA30}">
      <dgm:prSet/>
      <dgm:spPr/>
      <dgm:t>
        <a:bodyPr/>
        <a:lstStyle/>
        <a:p>
          <a:endParaRPr lang="es-CR"/>
        </a:p>
      </dgm:t>
    </dgm:pt>
    <dgm:pt modelId="{776A4372-B021-417F-8AC4-BFAA58C1A0BC}" type="sibTrans" cxnId="{3D8FD4A1-4F9F-42C4-B7A0-C3F20853DA30}">
      <dgm:prSet/>
      <dgm:spPr/>
      <dgm:t>
        <a:bodyPr/>
        <a:lstStyle/>
        <a:p>
          <a:endParaRPr lang="es-CR"/>
        </a:p>
      </dgm:t>
    </dgm:pt>
    <dgm:pt modelId="{86646222-CAF1-4924-A77A-F473E83C89D1}">
      <dgm:prSet phldrT="[Texto]"/>
      <dgm:spPr/>
      <dgm:t>
        <a:bodyPr/>
        <a:lstStyle/>
        <a:p>
          <a:r>
            <a:rPr lang="es-C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Sentido de pertenencia: Comunión  y Eclesialidad</a:t>
          </a:r>
        </a:p>
      </dgm:t>
    </dgm:pt>
    <dgm:pt modelId="{EF99411B-5D03-4652-95C8-06CA2CC36F59}" type="parTrans" cxnId="{D7F18FBA-C31E-4F01-95A1-461C38C52D42}">
      <dgm:prSet/>
      <dgm:spPr/>
      <dgm:t>
        <a:bodyPr/>
        <a:lstStyle/>
        <a:p>
          <a:endParaRPr lang="es-CR"/>
        </a:p>
      </dgm:t>
    </dgm:pt>
    <dgm:pt modelId="{0217B266-B475-4E5B-88AB-58BEAF063CEE}" type="sibTrans" cxnId="{D7F18FBA-C31E-4F01-95A1-461C38C52D42}">
      <dgm:prSet/>
      <dgm:spPr/>
      <dgm:t>
        <a:bodyPr/>
        <a:lstStyle/>
        <a:p>
          <a:endParaRPr lang="es-CR"/>
        </a:p>
      </dgm:t>
    </dgm:pt>
    <dgm:pt modelId="{A0BF879C-8E7D-466D-8171-364BEA148307}">
      <dgm:prSet phldrT="[Texto]"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s-CR" sz="1000" dirty="0"/>
            <a:t>  </a:t>
          </a:r>
          <a:r>
            <a:rPr lang="es-GT" sz="1400" b="1" i="1" dirty="0"/>
            <a:t>Caminar juntos con espiritualidad misionera</a:t>
          </a:r>
          <a:endParaRPr lang="es-CR" sz="1400" dirty="0"/>
        </a:p>
      </dgm:t>
    </dgm:pt>
    <dgm:pt modelId="{5A596A71-4188-407D-88E1-32A7BA3A175E}" type="parTrans" cxnId="{D0A85E16-0394-42ED-A4D1-ABDAE5F59A6F}">
      <dgm:prSet/>
      <dgm:spPr/>
      <dgm:t>
        <a:bodyPr/>
        <a:lstStyle/>
        <a:p>
          <a:endParaRPr lang="es-CR"/>
        </a:p>
      </dgm:t>
    </dgm:pt>
    <dgm:pt modelId="{E4D31075-FB60-4B1E-A0AE-D5C012B46363}" type="sibTrans" cxnId="{D0A85E16-0394-42ED-A4D1-ABDAE5F59A6F}">
      <dgm:prSet/>
      <dgm:spPr/>
      <dgm:t>
        <a:bodyPr/>
        <a:lstStyle/>
        <a:p>
          <a:endParaRPr lang="es-CR"/>
        </a:p>
      </dgm:t>
    </dgm:pt>
    <dgm:pt modelId="{8AEC7973-025E-41A5-A9D8-4F4FF02D71E8}">
      <dgm:prSet phldrT="[Texto]"/>
      <dgm:spPr/>
      <dgm:t>
        <a:bodyPr/>
        <a:lstStyle/>
        <a:p>
          <a:r>
            <a:rPr lang="es-CR"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Espiritualidad</a:t>
          </a:r>
        </a:p>
      </dgm:t>
    </dgm:pt>
    <dgm:pt modelId="{B3C14F73-6C36-4FA0-B1A6-24CBE56E736E}" type="parTrans" cxnId="{78F30D07-352B-4B23-B5AD-C9FB31665D63}">
      <dgm:prSet/>
      <dgm:spPr/>
      <dgm:t>
        <a:bodyPr/>
        <a:lstStyle/>
        <a:p>
          <a:endParaRPr lang="es-CR"/>
        </a:p>
      </dgm:t>
    </dgm:pt>
    <dgm:pt modelId="{A19FBDF9-9387-4D57-A14D-7AC171DC9493}" type="sibTrans" cxnId="{78F30D07-352B-4B23-B5AD-C9FB31665D63}">
      <dgm:prSet/>
      <dgm:spPr/>
      <dgm:t>
        <a:bodyPr/>
        <a:lstStyle/>
        <a:p>
          <a:endParaRPr lang="es-CR"/>
        </a:p>
      </dgm:t>
    </dgm:pt>
    <dgm:pt modelId="{FD17F471-C215-44F7-BFE6-F47D07775C47}">
      <dgm:prSet phldrT="[Texto]"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s-GT" sz="1100" b="1" i="1" dirty="0"/>
            <a:t>Impulsar juntos una espiritualidad laical como reto y meta de nuestro crecimiento como Iglesia.</a:t>
          </a:r>
          <a:endParaRPr lang="es-CR" sz="1100" dirty="0"/>
        </a:p>
      </dgm:t>
    </dgm:pt>
    <dgm:pt modelId="{7B36902E-F933-405D-9423-EF8065CDE5DF}" type="parTrans" cxnId="{73819207-F579-4A2C-8D67-A53D899EC266}">
      <dgm:prSet/>
      <dgm:spPr/>
      <dgm:t>
        <a:bodyPr/>
        <a:lstStyle/>
        <a:p>
          <a:endParaRPr lang="es-CR"/>
        </a:p>
      </dgm:t>
    </dgm:pt>
    <dgm:pt modelId="{AC5E6AFE-A09F-4A5D-91FA-CE7167E5B0A5}" type="sibTrans" cxnId="{73819207-F579-4A2C-8D67-A53D899EC266}">
      <dgm:prSet/>
      <dgm:spPr/>
      <dgm:t>
        <a:bodyPr/>
        <a:lstStyle/>
        <a:p>
          <a:endParaRPr lang="es-CR"/>
        </a:p>
      </dgm:t>
    </dgm:pt>
    <dgm:pt modelId="{1801D3D2-FE58-4079-81F0-3E8516806EF6}" type="pres">
      <dgm:prSet presAssocID="{DD22B224-C2FD-416F-A91B-20EC4A560E97}" presName="cycleMatrixDiagram" presStyleCnt="0">
        <dgm:presLayoutVars>
          <dgm:chMax val="1"/>
          <dgm:dir/>
          <dgm:animLvl val="lvl"/>
          <dgm:resizeHandles val="exact"/>
        </dgm:presLayoutVars>
      </dgm:prSet>
      <dgm:spPr/>
    </dgm:pt>
    <dgm:pt modelId="{9163046F-66B8-4F34-BBEE-3A917F3D8498}" type="pres">
      <dgm:prSet presAssocID="{DD22B224-C2FD-416F-A91B-20EC4A560E97}" presName="children" presStyleCnt="0"/>
      <dgm:spPr/>
    </dgm:pt>
    <dgm:pt modelId="{40406E98-CF36-49CF-A74E-E5EEAC996BFF}" type="pres">
      <dgm:prSet presAssocID="{DD22B224-C2FD-416F-A91B-20EC4A560E97}" presName="child1group" presStyleCnt="0"/>
      <dgm:spPr/>
    </dgm:pt>
    <dgm:pt modelId="{FE552045-1BE3-4819-8B10-2D5019EE54AC}" type="pres">
      <dgm:prSet presAssocID="{DD22B224-C2FD-416F-A91B-20EC4A560E97}" presName="child1" presStyleLbl="bgAcc1" presStyleIdx="0" presStyleCnt="4"/>
      <dgm:spPr/>
    </dgm:pt>
    <dgm:pt modelId="{508E9471-C6A3-420F-9E3B-7E7F580A21A5}" type="pres">
      <dgm:prSet presAssocID="{DD22B224-C2FD-416F-A91B-20EC4A560E97}" presName="child1Text" presStyleLbl="bgAcc1" presStyleIdx="0" presStyleCnt="4">
        <dgm:presLayoutVars>
          <dgm:bulletEnabled val="1"/>
        </dgm:presLayoutVars>
      </dgm:prSet>
      <dgm:spPr/>
    </dgm:pt>
    <dgm:pt modelId="{35236A1A-D579-4804-9298-9A4838B62586}" type="pres">
      <dgm:prSet presAssocID="{DD22B224-C2FD-416F-A91B-20EC4A560E97}" presName="child2group" presStyleCnt="0"/>
      <dgm:spPr/>
    </dgm:pt>
    <dgm:pt modelId="{EFE1AB67-F13B-484B-97EC-F007D3879B4A}" type="pres">
      <dgm:prSet presAssocID="{DD22B224-C2FD-416F-A91B-20EC4A560E97}" presName="child2" presStyleLbl="bgAcc1" presStyleIdx="1" presStyleCnt="4"/>
      <dgm:spPr/>
    </dgm:pt>
    <dgm:pt modelId="{E522B77D-51D3-41AA-B7AF-A13CF0116E1D}" type="pres">
      <dgm:prSet presAssocID="{DD22B224-C2FD-416F-A91B-20EC4A560E97}" presName="child2Text" presStyleLbl="bgAcc1" presStyleIdx="1" presStyleCnt="4">
        <dgm:presLayoutVars>
          <dgm:bulletEnabled val="1"/>
        </dgm:presLayoutVars>
      </dgm:prSet>
      <dgm:spPr/>
    </dgm:pt>
    <dgm:pt modelId="{49F3C687-369D-4034-A2CD-49D828C1F3E9}" type="pres">
      <dgm:prSet presAssocID="{DD22B224-C2FD-416F-A91B-20EC4A560E97}" presName="child3group" presStyleCnt="0"/>
      <dgm:spPr/>
    </dgm:pt>
    <dgm:pt modelId="{DC3E1B6A-B274-4E9E-9975-086BC29CD4CD}" type="pres">
      <dgm:prSet presAssocID="{DD22B224-C2FD-416F-A91B-20EC4A560E97}" presName="child3" presStyleLbl="bgAcc1" presStyleIdx="2" presStyleCnt="4"/>
      <dgm:spPr/>
    </dgm:pt>
    <dgm:pt modelId="{1597B55C-81D2-4181-817C-85B40542DD74}" type="pres">
      <dgm:prSet presAssocID="{DD22B224-C2FD-416F-A91B-20EC4A560E97}" presName="child3Text" presStyleLbl="bgAcc1" presStyleIdx="2" presStyleCnt="4">
        <dgm:presLayoutVars>
          <dgm:bulletEnabled val="1"/>
        </dgm:presLayoutVars>
      </dgm:prSet>
      <dgm:spPr/>
    </dgm:pt>
    <dgm:pt modelId="{702B1E27-503D-4C0D-8649-1BCF52B7C810}" type="pres">
      <dgm:prSet presAssocID="{DD22B224-C2FD-416F-A91B-20EC4A560E97}" presName="child4group" presStyleCnt="0"/>
      <dgm:spPr/>
    </dgm:pt>
    <dgm:pt modelId="{852164D1-7019-43F1-9A26-6A346F1DC675}" type="pres">
      <dgm:prSet presAssocID="{DD22B224-C2FD-416F-A91B-20EC4A560E97}" presName="child4" presStyleLbl="bgAcc1" presStyleIdx="3" presStyleCnt="4"/>
      <dgm:spPr/>
    </dgm:pt>
    <dgm:pt modelId="{33C6F3B5-5760-4EC4-B5F7-D347B0FA0F55}" type="pres">
      <dgm:prSet presAssocID="{DD22B224-C2FD-416F-A91B-20EC4A560E97}" presName="child4Text" presStyleLbl="bgAcc1" presStyleIdx="3" presStyleCnt="4">
        <dgm:presLayoutVars>
          <dgm:bulletEnabled val="1"/>
        </dgm:presLayoutVars>
      </dgm:prSet>
      <dgm:spPr/>
    </dgm:pt>
    <dgm:pt modelId="{928A7DA9-E430-4821-B919-87C170EC7787}" type="pres">
      <dgm:prSet presAssocID="{DD22B224-C2FD-416F-A91B-20EC4A560E97}" presName="childPlaceholder" presStyleCnt="0"/>
      <dgm:spPr/>
    </dgm:pt>
    <dgm:pt modelId="{91A79FC6-E61F-4CFD-8C12-C571794D4210}" type="pres">
      <dgm:prSet presAssocID="{DD22B224-C2FD-416F-A91B-20EC4A560E97}" presName="circle" presStyleCnt="0"/>
      <dgm:spPr/>
    </dgm:pt>
    <dgm:pt modelId="{C1106A3A-E5AB-4A54-B46A-3841DA7D21C6}" type="pres">
      <dgm:prSet presAssocID="{DD22B224-C2FD-416F-A91B-20EC4A560E97}" presName="quadrant1" presStyleLbl="node1" presStyleIdx="0" presStyleCnt="4" custLinFactNeighborX="-412" custLinFactNeighborY="-1649">
        <dgm:presLayoutVars>
          <dgm:chMax val="1"/>
          <dgm:bulletEnabled val="1"/>
        </dgm:presLayoutVars>
      </dgm:prSet>
      <dgm:spPr/>
    </dgm:pt>
    <dgm:pt modelId="{70325D77-0C01-4658-A669-635BCC2D08D7}" type="pres">
      <dgm:prSet presAssocID="{DD22B224-C2FD-416F-A91B-20EC4A560E97}" presName="quadrant2" presStyleLbl="node1" presStyleIdx="1" presStyleCnt="4" custScaleX="100498" custScaleY="95830" custLinFactNeighborX="-412" custLinFactNeighborY="-2473">
        <dgm:presLayoutVars>
          <dgm:chMax val="1"/>
          <dgm:bulletEnabled val="1"/>
        </dgm:presLayoutVars>
      </dgm:prSet>
      <dgm:spPr/>
    </dgm:pt>
    <dgm:pt modelId="{02104138-E2F8-4029-99AD-22A61C5D68A4}" type="pres">
      <dgm:prSet presAssocID="{DD22B224-C2FD-416F-A91B-20EC4A560E97}" presName="quadrant3" presStyleLbl="node1" presStyleIdx="2" presStyleCnt="4">
        <dgm:presLayoutVars>
          <dgm:chMax val="1"/>
          <dgm:bulletEnabled val="1"/>
        </dgm:presLayoutVars>
      </dgm:prSet>
      <dgm:spPr/>
    </dgm:pt>
    <dgm:pt modelId="{7708A232-1657-4485-BDA8-3F9B76E72C26}" type="pres">
      <dgm:prSet presAssocID="{DD22B224-C2FD-416F-A91B-20EC4A560E97}" presName="quadrant4" presStyleLbl="node1" presStyleIdx="3" presStyleCnt="4">
        <dgm:presLayoutVars>
          <dgm:chMax val="1"/>
          <dgm:bulletEnabled val="1"/>
        </dgm:presLayoutVars>
      </dgm:prSet>
      <dgm:spPr/>
    </dgm:pt>
    <dgm:pt modelId="{E2F5B574-6E54-42B6-BF61-7019C8D3AB67}" type="pres">
      <dgm:prSet presAssocID="{DD22B224-C2FD-416F-A91B-20EC4A560E97}" presName="quadrantPlaceholder" presStyleCnt="0"/>
      <dgm:spPr/>
    </dgm:pt>
    <dgm:pt modelId="{9DECB671-FA6C-4CB2-A0CF-735D6B5CE712}" type="pres">
      <dgm:prSet presAssocID="{DD22B224-C2FD-416F-A91B-20EC4A560E97}" presName="center1" presStyleLbl="fgShp" presStyleIdx="0" presStyleCnt="2"/>
      <dgm:spPr/>
    </dgm:pt>
    <dgm:pt modelId="{D1B43291-F289-4CB9-B675-C07CBABBC21D}" type="pres">
      <dgm:prSet presAssocID="{DD22B224-C2FD-416F-A91B-20EC4A560E97}" presName="center2" presStyleLbl="fgShp" presStyleIdx="1" presStyleCnt="2"/>
      <dgm:spPr/>
    </dgm:pt>
  </dgm:ptLst>
  <dgm:cxnLst>
    <dgm:cxn modelId="{78F30D07-352B-4B23-B5AD-C9FB31665D63}" srcId="{DD22B224-C2FD-416F-A91B-20EC4A560E97}" destId="{8AEC7973-025E-41A5-A9D8-4F4FF02D71E8}" srcOrd="3" destOrd="0" parTransId="{B3C14F73-6C36-4FA0-B1A6-24CBE56E736E}" sibTransId="{A19FBDF9-9387-4D57-A14D-7AC171DC9493}"/>
    <dgm:cxn modelId="{73819207-F579-4A2C-8D67-A53D899EC266}" srcId="{8AEC7973-025E-41A5-A9D8-4F4FF02D71E8}" destId="{FD17F471-C215-44F7-BFE6-F47D07775C47}" srcOrd="0" destOrd="0" parTransId="{7B36902E-F933-405D-9423-EF8065CDE5DF}" sibTransId="{AC5E6AFE-A09F-4A5D-91FA-CE7167E5B0A5}"/>
    <dgm:cxn modelId="{1CF23C16-9E8D-41C8-A619-EA6D6234D8D2}" type="presOf" srcId="{8AEC7973-025E-41A5-A9D8-4F4FF02D71E8}" destId="{7708A232-1657-4485-BDA8-3F9B76E72C26}" srcOrd="0" destOrd="0" presId="urn:microsoft.com/office/officeart/2005/8/layout/cycle4"/>
    <dgm:cxn modelId="{D0A85E16-0394-42ED-A4D1-ABDAE5F59A6F}" srcId="{86646222-CAF1-4924-A77A-F473E83C89D1}" destId="{A0BF879C-8E7D-466D-8171-364BEA148307}" srcOrd="0" destOrd="0" parTransId="{5A596A71-4188-407D-88E1-32A7BA3A175E}" sibTransId="{E4D31075-FB60-4B1E-A0AE-D5C012B46363}"/>
    <dgm:cxn modelId="{31098A17-12FF-4E60-B7AD-27232F627C3C}" type="presOf" srcId="{A0BF879C-8E7D-466D-8171-364BEA148307}" destId="{1597B55C-81D2-4181-817C-85B40542DD74}" srcOrd="1" destOrd="0" presId="urn:microsoft.com/office/officeart/2005/8/layout/cycle4"/>
    <dgm:cxn modelId="{3D495318-BA54-4479-A2FD-022A9A131776}" type="presOf" srcId="{86646222-CAF1-4924-A77A-F473E83C89D1}" destId="{02104138-E2F8-4029-99AD-22A61C5D68A4}" srcOrd="0" destOrd="0" presId="urn:microsoft.com/office/officeart/2005/8/layout/cycle4"/>
    <dgm:cxn modelId="{2812DC19-0EA6-452C-8768-828A41980B95}" type="presOf" srcId="{9652F567-00A9-4E52-B176-650100B6877E}" destId="{E522B77D-51D3-41AA-B7AF-A13CF0116E1D}" srcOrd="1" destOrd="0" presId="urn:microsoft.com/office/officeart/2005/8/layout/cycle4"/>
    <dgm:cxn modelId="{F733BF22-87EE-47E5-83D9-38B8190C5E48}" type="presOf" srcId="{FD17F471-C215-44F7-BFE6-F47D07775C47}" destId="{852164D1-7019-43F1-9A26-6A346F1DC675}" srcOrd="0" destOrd="0" presId="urn:microsoft.com/office/officeart/2005/8/layout/cycle4"/>
    <dgm:cxn modelId="{8814DA57-0D09-4DD9-AFFB-1B3911880FCE}" type="presOf" srcId="{FD17F471-C215-44F7-BFE6-F47D07775C47}" destId="{33C6F3B5-5760-4EC4-B5F7-D347B0FA0F55}" srcOrd="1" destOrd="0" presId="urn:microsoft.com/office/officeart/2005/8/layout/cycle4"/>
    <dgm:cxn modelId="{D55D7569-34D5-4567-BC58-516DD17E18E0}" type="presOf" srcId="{6D77E281-B28A-4815-B598-BF5069006437}" destId="{508E9471-C6A3-420F-9E3B-7E7F580A21A5}" srcOrd="1" destOrd="0" presId="urn:microsoft.com/office/officeart/2005/8/layout/cycle4"/>
    <dgm:cxn modelId="{3745DB84-D9CA-4C9E-A5E4-E4B739F18292}" type="presOf" srcId="{09ED57E4-686B-4DBA-A50A-647A9080E4F7}" destId="{C1106A3A-E5AB-4A54-B46A-3841DA7D21C6}" srcOrd="0" destOrd="0" presId="urn:microsoft.com/office/officeart/2005/8/layout/cycle4"/>
    <dgm:cxn modelId="{40D71A8A-323C-4C20-9546-26732271F515}" type="presOf" srcId="{A0BF879C-8E7D-466D-8171-364BEA148307}" destId="{DC3E1B6A-B274-4E9E-9975-086BC29CD4CD}" srcOrd="0" destOrd="0" presId="urn:microsoft.com/office/officeart/2005/8/layout/cycle4"/>
    <dgm:cxn modelId="{3D8FD4A1-4F9F-42C4-B7A0-C3F20853DA30}" srcId="{404419F7-36B1-4C2C-8109-CC641D3CB982}" destId="{9652F567-00A9-4E52-B176-650100B6877E}" srcOrd="0" destOrd="0" parTransId="{AD3516C5-8FCB-4EC8-939A-C9EF42A9EA0C}" sibTransId="{776A4372-B021-417F-8AC4-BFAA58C1A0BC}"/>
    <dgm:cxn modelId="{AB74E4AB-4CA0-4A8F-A083-EC819224C1CD}" srcId="{DD22B224-C2FD-416F-A91B-20EC4A560E97}" destId="{09ED57E4-686B-4DBA-A50A-647A9080E4F7}" srcOrd="0" destOrd="0" parTransId="{256E52D9-0723-45A4-9A65-96B5DA0BAF3A}" sibTransId="{69A6F71D-77B1-47D9-8D95-3F6EA5440664}"/>
    <dgm:cxn modelId="{48AAC5AC-4E55-4827-8054-39453760F959}" type="presOf" srcId="{6D77E281-B28A-4815-B598-BF5069006437}" destId="{FE552045-1BE3-4819-8B10-2D5019EE54AC}" srcOrd="0" destOrd="0" presId="urn:microsoft.com/office/officeart/2005/8/layout/cycle4"/>
    <dgm:cxn modelId="{D7F18FBA-C31E-4F01-95A1-461C38C52D42}" srcId="{DD22B224-C2FD-416F-A91B-20EC4A560E97}" destId="{86646222-CAF1-4924-A77A-F473E83C89D1}" srcOrd="2" destOrd="0" parTransId="{EF99411B-5D03-4652-95C8-06CA2CC36F59}" sibTransId="{0217B266-B475-4E5B-88AB-58BEAF063CEE}"/>
    <dgm:cxn modelId="{327E2DC4-B768-492A-85D9-9A08D24A4A65}" type="presOf" srcId="{9652F567-00A9-4E52-B176-650100B6877E}" destId="{EFE1AB67-F13B-484B-97EC-F007D3879B4A}" srcOrd="0" destOrd="0" presId="urn:microsoft.com/office/officeart/2005/8/layout/cycle4"/>
    <dgm:cxn modelId="{4E4987C7-D80E-4A7A-839A-4AC7F365933B}" srcId="{DD22B224-C2FD-416F-A91B-20EC4A560E97}" destId="{404419F7-36B1-4C2C-8109-CC641D3CB982}" srcOrd="1" destOrd="0" parTransId="{BBA4E042-2660-4D87-A590-0F8EE47C0FF9}" sibTransId="{2FF70515-88F9-4B90-9645-E59570DF58A0}"/>
    <dgm:cxn modelId="{5752A6D0-A0B9-4E5B-B55E-785185AAB70B}" type="presOf" srcId="{DD22B224-C2FD-416F-A91B-20EC4A560E97}" destId="{1801D3D2-FE58-4079-81F0-3E8516806EF6}" srcOrd="0" destOrd="0" presId="urn:microsoft.com/office/officeart/2005/8/layout/cycle4"/>
    <dgm:cxn modelId="{1678A2E3-60CA-49D0-9B9E-F38DA842F9A7}" type="presOf" srcId="{404419F7-36B1-4C2C-8109-CC641D3CB982}" destId="{70325D77-0C01-4658-A669-635BCC2D08D7}" srcOrd="0" destOrd="0" presId="urn:microsoft.com/office/officeart/2005/8/layout/cycle4"/>
    <dgm:cxn modelId="{9C106BE6-ABDA-43FE-AFE3-1E9E43D41F6C}" srcId="{09ED57E4-686B-4DBA-A50A-647A9080E4F7}" destId="{6D77E281-B28A-4815-B598-BF5069006437}" srcOrd="0" destOrd="0" parTransId="{8E55BACE-8DD6-4800-A78F-313DD4CE5239}" sibTransId="{6B320148-FAC9-4A29-B098-9F61990EDCAC}"/>
    <dgm:cxn modelId="{AB218EFB-B077-4A0A-AE23-209B9339208A}" type="presParOf" srcId="{1801D3D2-FE58-4079-81F0-3E8516806EF6}" destId="{9163046F-66B8-4F34-BBEE-3A917F3D8498}" srcOrd="0" destOrd="0" presId="urn:microsoft.com/office/officeart/2005/8/layout/cycle4"/>
    <dgm:cxn modelId="{5498469D-B6B9-40E8-9EF3-768ECB882177}" type="presParOf" srcId="{9163046F-66B8-4F34-BBEE-3A917F3D8498}" destId="{40406E98-CF36-49CF-A74E-E5EEAC996BFF}" srcOrd="0" destOrd="0" presId="urn:microsoft.com/office/officeart/2005/8/layout/cycle4"/>
    <dgm:cxn modelId="{97CC95BD-F176-4E4D-9DE3-FF814A239365}" type="presParOf" srcId="{40406E98-CF36-49CF-A74E-E5EEAC996BFF}" destId="{FE552045-1BE3-4819-8B10-2D5019EE54AC}" srcOrd="0" destOrd="0" presId="urn:microsoft.com/office/officeart/2005/8/layout/cycle4"/>
    <dgm:cxn modelId="{7E14F2F1-8789-478C-85C6-1032716A723F}" type="presParOf" srcId="{40406E98-CF36-49CF-A74E-E5EEAC996BFF}" destId="{508E9471-C6A3-420F-9E3B-7E7F580A21A5}" srcOrd="1" destOrd="0" presId="urn:microsoft.com/office/officeart/2005/8/layout/cycle4"/>
    <dgm:cxn modelId="{ABBC2BA3-51E6-41FC-9A9D-DF09288DC89E}" type="presParOf" srcId="{9163046F-66B8-4F34-BBEE-3A917F3D8498}" destId="{35236A1A-D579-4804-9298-9A4838B62586}" srcOrd="1" destOrd="0" presId="urn:microsoft.com/office/officeart/2005/8/layout/cycle4"/>
    <dgm:cxn modelId="{14F77C23-B575-4DEA-B460-58A62C6FFFB5}" type="presParOf" srcId="{35236A1A-D579-4804-9298-9A4838B62586}" destId="{EFE1AB67-F13B-484B-97EC-F007D3879B4A}" srcOrd="0" destOrd="0" presId="urn:microsoft.com/office/officeart/2005/8/layout/cycle4"/>
    <dgm:cxn modelId="{C01B1019-B8F9-497F-BD4D-3FB3352072C4}" type="presParOf" srcId="{35236A1A-D579-4804-9298-9A4838B62586}" destId="{E522B77D-51D3-41AA-B7AF-A13CF0116E1D}" srcOrd="1" destOrd="0" presId="urn:microsoft.com/office/officeart/2005/8/layout/cycle4"/>
    <dgm:cxn modelId="{32F5B4A6-FF0A-4F64-BAA2-ECFC6B7D2D70}" type="presParOf" srcId="{9163046F-66B8-4F34-BBEE-3A917F3D8498}" destId="{49F3C687-369D-4034-A2CD-49D828C1F3E9}" srcOrd="2" destOrd="0" presId="urn:microsoft.com/office/officeart/2005/8/layout/cycle4"/>
    <dgm:cxn modelId="{0530263C-9239-4E51-AB49-312A9706BAE3}" type="presParOf" srcId="{49F3C687-369D-4034-A2CD-49D828C1F3E9}" destId="{DC3E1B6A-B274-4E9E-9975-086BC29CD4CD}" srcOrd="0" destOrd="0" presId="urn:microsoft.com/office/officeart/2005/8/layout/cycle4"/>
    <dgm:cxn modelId="{18A06127-985F-4C6C-AD6B-DEF8A3ED5C00}" type="presParOf" srcId="{49F3C687-369D-4034-A2CD-49D828C1F3E9}" destId="{1597B55C-81D2-4181-817C-85B40542DD74}" srcOrd="1" destOrd="0" presId="urn:microsoft.com/office/officeart/2005/8/layout/cycle4"/>
    <dgm:cxn modelId="{B8266A02-B8AF-4DFC-B241-4DB8424EDE6A}" type="presParOf" srcId="{9163046F-66B8-4F34-BBEE-3A917F3D8498}" destId="{702B1E27-503D-4C0D-8649-1BCF52B7C810}" srcOrd="3" destOrd="0" presId="urn:microsoft.com/office/officeart/2005/8/layout/cycle4"/>
    <dgm:cxn modelId="{D65C386A-B429-42D8-986B-4BC6ED8E55B5}" type="presParOf" srcId="{702B1E27-503D-4C0D-8649-1BCF52B7C810}" destId="{852164D1-7019-43F1-9A26-6A346F1DC675}" srcOrd="0" destOrd="0" presId="urn:microsoft.com/office/officeart/2005/8/layout/cycle4"/>
    <dgm:cxn modelId="{C1361B53-416A-4E8F-906A-986D17ECFF64}" type="presParOf" srcId="{702B1E27-503D-4C0D-8649-1BCF52B7C810}" destId="{33C6F3B5-5760-4EC4-B5F7-D347B0FA0F55}" srcOrd="1" destOrd="0" presId="urn:microsoft.com/office/officeart/2005/8/layout/cycle4"/>
    <dgm:cxn modelId="{B68CE0D4-D6AA-4AA0-B04F-09DC556F2DC5}" type="presParOf" srcId="{9163046F-66B8-4F34-BBEE-3A917F3D8498}" destId="{928A7DA9-E430-4821-B919-87C170EC7787}" srcOrd="4" destOrd="0" presId="urn:microsoft.com/office/officeart/2005/8/layout/cycle4"/>
    <dgm:cxn modelId="{BA80F153-54BB-49D5-B430-F9F9BC387243}" type="presParOf" srcId="{1801D3D2-FE58-4079-81F0-3E8516806EF6}" destId="{91A79FC6-E61F-4CFD-8C12-C571794D4210}" srcOrd="1" destOrd="0" presId="urn:microsoft.com/office/officeart/2005/8/layout/cycle4"/>
    <dgm:cxn modelId="{6F0E3CB7-42CE-4B6B-A61B-011852421678}" type="presParOf" srcId="{91A79FC6-E61F-4CFD-8C12-C571794D4210}" destId="{C1106A3A-E5AB-4A54-B46A-3841DA7D21C6}" srcOrd="0" destOrd="0" presId="urn:microsoft.com/office/officeart/2005/8/layout/cycle4"/>
    <dgm:cxn modelId="{BC86CDE0-502C-42BB-83AF-603429A5EFFB}" type="presParOf" srcId="{91A79FC6-E61F-4CFD-8C12-C571794D4210}" destId="{70325D77-0C01-4658-A669-635BCC2D08D7}" srcOrd="1" destOrd="0" presId="urn:microsoft.com/office/officeart/2005/8/layout/cycle4"/>
    <dgm:cxn modelId="{F1EA73D1-9C8F-4502-AB6A-75B0C816B57D}" type="presParOf" srcId="{91A79FC6-E61F-4CFD-8C12-C571794D4210}" destId="{02104138-E2F8-4029-99AD-22A61C5D68A4}" srcOrd="2" destOrd="0" presId="urn:microsoft.com/office/officeart/2005/8/layout/cycle4"/>
    <dgm:cxn modelId="{823A7605-C9AD-4A24-B322-66A49F22082A}" type="presParOf" srcId="{91A79FC6-E61F-4CFD-8C12-C571794D4210}" destId="{7708A232-1657-4485-BDA8-3F9B76E72C26}" srcOrd="3" destOrd="0" presId="urn:microsoft.com/office/officeart/2005/8/layout/cycle4"/>
    <dgm:cxn modelId="{041DEF38-7C52-469F-849A-C007060E6B08}" type="presParOf" srcId="{91A79FC6-E61F-4CFD-8C12-C571794D4210}" destId="{E2F5B574-6E54-42B6-BF61-7019C8D3AB67}" srcOrd="4" destOrd="0" presId="urn:microsoft.com/office/officeart/2005/8/layout/cycle4"/>
    <dgm:cxn modelId="{A32411D7-162F-4223-A99A-E47F3B5136E1}" type="presParOf" srcId="{1801D3D2-FE58-4079-81F0-3E8516806EF6}" destId="{9DECB671-FA6C-4CB2-A0CF-735D6B5CE712}" srcOrd="2" destOrd="0" presId="urn:microsoft.com/office/officeart/2005/8/layout/cycle4"/>
    <dgm:cxn modelId="{94BA03AA-B676-4BA5-A1B2-9C7A80BD5C6E}" type="presParOf" srcId="{1801D3D2-FE58-4079-81F0-3E8516806EF6}" destId="{D1B43291-F289-4CB9-B675-C07CBABBC21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A4AA8F-5479-43F5-91C6-047EF0D5BD01}" type="doc">
      <dgm:prSet loTypeId="urn:microsoft.com/office/officeart/2005/8/layout/list1" loCatId="list" qsTypeId="urn:microsoft.com/office/officeart/2005/8/quickstyle/simple2" qsCatId="simple" csTypeId="urn:microsoft.com/office/officeart/2005/8/colors/colorful3" csCatId="colorful" phldr="1"/>
      <dgm:spPr/>
      <dgm:t>
        <a:bodyPr/>
        <a:lstStyle/>
        <a:p>
          <a:endParaRPr lang="es-GT"/>
        </a:p>
      </dgm:t>
    </dgm:pt>
    <dgm:pt modelId="{02E8B2AC-1D55-4A8F-8730-CA1B34AFB195}">
      <dgm:prSet phldrT="[Texto]" custT="1"/>
      <dgm:spPr/>
      <dgm:t>
        <a:bodyPr/>
        <a:lstStyle/>
        <a:p>
          <a:r>
            <a:rPr lang="es-GT" sz="1400" b="1" cap="none" spc="0" dirty="0">
              <a:ln w="6600">
                <a:prstDash val="solid"/>
              </a:ln>
              <a:effectLst>
                <a:outerShdw dist="38100" dir="2700000" algn="tl" rotWithShape="0">
                  <a:schemeClr val="accent2"/>
                </a:outerShdw>
              </a:effectLst>
              <a:latin typeface="+mj-lt"/>
            </a:rPr>
            <a:t>Objetivos personales: </a:t>
          </a:r>
        </a:p>
        <a:p>
          <a:r>
            <a:rPr lang="es-GT" sz="1400" dirty="0">
              <a:latin typeface="+mj-lt"/>
            </a:rPr>
            <a:t>Vivir y promover el encuentro con Cristo vivo </a:t>
          </a:r>
        </a:p>
        <a:p>
          <a:r>
            <a:rPr lang="es-GT" sz="1400" dirty="0">
              <a:latin typeface="+mj-lt"/>
            </a:rPr>
            <a:t>para ser sus discípulos misioneros, </a:t>
          </a:r>
        </a:p>
        <a:p>
          <a:r>
            <a:rPr lang="es-GT" sz="1400" dirty="0">
              <a:latin typeface="+mj-lt"/>
            </a:rPr>
            <a:t>dando así verdadero sentido a nuestra  vida  y vocación  bautismal</a:t>
          </a:r>
          <a:r>
            <a:rPr lang="es-GT" sz="1100" dirty="0">
              <a:latin typeface="+mj-lt"/>
            </a:rPr>
            <a:t>.</a:t>
          </a:r>
        </a:p>
      </dgm:t>
    </dgm:pt>
    <dgm:pt modelId="{59A42275-E61A-422B-8165-A7ECF0C6A78F}" type="parTrans" cxnId="{2BB715C1-580A-482A-944C-302D5CB7DA3C}">
      <dgm:prSet/>
      <dgm:spPr/>
      <dgm:t>
        <a:bodyPr/>
        <a:lstStyle/>
        <a:p>
          <a:endParaRPr lang="es-GT">
            <a:latin typeface="+mj-lt"/>
          </a:endParaRPr>
        </a:p>
      </dgm:t>
    </dgm:pt>
    <dgm:pt modelId="{20F24691-19F9-42A6-BDA6-A38D4142BCD2}" type="sibTrans" cxnId="{2BB715C1-580A-482A-944C-302D5CB7DA3C}">
      <dgm:prSet/>
      <dgm:spPr/>
      <dgm:t>
        <a:bodyPr/>
        <a:lstStyle/>
        <a:p>
          <a:endParaRPr lang="es-GT">
            <a:latin typeface="+mj-lt"/>
          </a:endParaRPr>
        </a:p>
      </dgm:t>
    </dgm:pt>
    <dgm:pt modelId="{5F38B83C-978A-4AD0-AFA3-DC10033FF2DC}">
      <dgm:prSet phldrT="[Texto]" custT="1"/>
      <dgm:spPr/>
      <dgm:t>
        <a:bodyPr/>
        <a:lstStyle/>
        <a:p>
          <a:endParaRPr lang="es-GT" sz="1400" b="1" cap="none" spc="0">
            <a:ln w="6600">
              <a:prstDash val="solid"/>
            </a:ln>
            <a:effectLst>
              <a:outerShdw dist="38100" dir="2700000" algn="tl" rotWithShape="0">
                <a:schemeClr val="accent2"/>
              </a:outerShdw>
            </a:effectLst>
            <a:latin typeface="+mj-lt"/>
          </a:endParaRPr>
        </a:p>
        <a:p>
          <a:r>
            <a:rPr lang="es-GT" sz="1400" b="1" cap="none" spc="0">
              <a:ln w="6600">
                <a:prstDash val="solid"/>
              </a:ln>
              <a:effectLst>
                <a:outerShdw dist="38100" dir="2700000" algn="tl" rotWithShape="0">
                  <a:schemeClr val="accent2"/>
                </a:outerShdw>
              </a:effectLst>
              <a:latin typeface="+mj-lt"/>
            </a:rPr>
            <a:t>Objetivo  Eclesial: </a:t>
          </a:r>
        </a:p>
        <a:p>
          <a:r>
            <a:rPr lang="es-GT" sz="1400">
              <a:latin typeface="+mj-lt"/>
            </a:rPr>
            <a:t>Hacer de nuestra Diócesis y Parroquias,  comunidad de comunidades, misioneras, fraternas y solidarias, que desde la  participación activa </a:t>
          </a:r>
        </a:p>
        <a:p>
          <a:r>
            <a:rPr lang="es-GT" sz="1400">
              <a:latin typeface="+mj-lt"/>
            </a:rPr>
            <a:t>y  comprometida salgan al encuentro de todos,  especialmente los </a:t>
          </a:r>
        </a:p>
        <a:p>
          <a:r>
            <a:rPr lang="es-GT" sz="1400">
              <a:latin typeface="+mj-lt"/>
            </a:rPr>
            <a:t>más alejados y necesitados.</a:t>
          </a:r>
          <a:br>
            <a:rPr lang="es-GT" sz="1400">
              <a:latin typeface="+mj-lt"/>
            </a:rPr>
          </a:br>
          <a:br>
            <a:rPr lang="es-GT" sz="1400">
              <a:latin typeface="+mj-lt"/>
            </a:rPr>
          </a:br>
          <a:endParaRPr lang="es-GT" sz="1400">
            <a:latin typeface="+mj-lt"/>
          </a:endParaRPr>
        </a:p>
      </dgm:t>
    </dgm:pt>
    <dgm:pt modelId="{9F4D7125-D243-451C-B2C2-4177783AC2C5}" type="parTrans" cxnId="{FE80BBE1-79CC-4773-8FBA-C5A9A83C991F}">
      <dgm:prSet/>
      <dgm:spPr/>
      <dgm:t>
        <a:bodyPr/>
        <a:lstStyle/>
        <a:p>
          <a:endParaRPr lang="es-GT">
            <a:latin typeface="+mj-lt"/>
          </a:endParaRPr>
        </a:p>
      </dgm:t>
    </dgm:pt>
    <dgm:pt modelId="{506A71DF-B3E4-4988-AD78-BB5F5EFF9B12}" type="sibTrans" cxnId="{FE80BBE1-79CC-4773-8FBA-C5A9A83C991F}">
      <dgm:prSet/>
      <dgm:spPr/>
      <dgm:t>
        <a:bodyPr/>
        <a:lstStyle/>
        <a:p>
          <a:endParaRPr lang="es-GT">
            <a:latin typeface="+mj-lt"/>
          </a:endParaRPr>
        </a:p>
      </dgm:t>
    </dgm:pt>
    <dgm:pt modelId="{92DC7FF0-173B-4122-8025-34C194D684B3}">
      <dgm:prSet phldrT="[Texto]" custT="1"/>
      <dgm:spPr/>
      <dgm:t>
        <a:bodyPr/>
        <a:lstStyle/>
        <a:p>
          <a:r>
            <a:rPr lang="es-GT" sz="1400" b="1" cap="none" spc="0">
              <a:ln w="6600">
                <a:prstDash val="solid"/>
              </a:ln>
              <a:effectLst>
                <a:outerShdw dist="38100" dir="2700000" algn="tl" rotWithShape="0">
                  <a:schemeClr val="accent2"/>
                </a:outerShdw>
              </a:effectLst>
              <a:latin typeface="+mj-lt"/>
            </a:rPr>
            <a:t>Objetivos Social:</a:t>
          </a:r>
        </a:p>
        <a:p>
          <a:r>
            <a:rPr lang="es-GT" sz="1400">
              <a:latin typeface="+mj-lt"/>
            </a:rPr>
            <a:t>Ante la realidad de violencia y muerte que sufren nuestras comunidades, asumir como iglesia nuestra misión profetica, para defender la  naturaleza, trabajando  por una sociedad más justa y solidaria.</a:t>
          </a:r>
        </a:p>
      </dgm:t>
    </dgm:pt>
    <dgm:pt modelId="{E4FA2EEB-A678-4591-8FD3-A79D12D0BE36}" type="sibTrans" cxnId="{9D10A1D4-1EC2-4F15-8FD7-915B10B3F668}">
      <dgm:prSet/>
      <dgm:spPr/>
      <dgm:t>
        <a:bodyPr/>
        <a:lstStyle/>
        <a:p>
          <a:endParaRPr lang="es-GT">
            <a:latin typeface="+mj-lt"/>
          </a:endParaRPr>
        </a:p>
      </dgm:t>
    </dgm:pt>
    <dgm:pt modelId="{CAC4A3B2-D30C-45B2-8B0D-60B3480937DD}" type="parTrans" cxnId="{9D10A1D4-1EC2-4F15-8FD7-915B10B3F668}">
      <dgm:prSet/>
      <dgm:spPr/>
      <dgm:t>
        <a:bodyPr/>
        <a:lstStyle/>
        <a:p>
          <a:endParaRPr lang="es-GT">
            <a:latin typeface="+mj-lt"/>
          </a:endParaRPr>
        </a:p>
      </dgm:t>
    </dgm:pt>
    <dgm:pt modelId="{E5CAE217-335B-40DF-AB65-8AF5877AB65D}" type="pres">
      <dgm:prSet presAssocID="{61A4AA8F-5479-43F5-91C6-047EF0D5BD01}" presName="linear" presStyleCnt="0">
        <dgm:presLayoutVars>
          <dgm:dir/>
          <dgm:animLvl val="lvl"/>
          <dgm:resizeHandles val="exact"/>
        </dgm:presLayoutVars>
      </dgm:prSet>
      <dgm:spPr/>
    </dgm:pt>
    <dgm:pt modelId="{11F7FD26-99F2-4FCE-A313-3F84C3991F73}" type="pres">
      <dgm:prSet presAssocID="{02E8B2AC-1D55-4A8F-8730-CA1B34AFB195}" presName="parentLin" presStyleCnt="0"/>
      <dgm:spPr/>
    </dgm:pt>
    <dgm:pt modelId="{4BFDC177-E20E-4BD2-B416-B7A95BE68DE0}" type="pres">
      <dgm:prSet presAssocID="{02E8B2AC-1D55-4A8F-8730-CA1B34AFB195}" presName="parentLeftMargin" presStyleLbl="node1" presStyleIdx="0" presStyleCnt="3"/>
      <dgm:spPr/>
    </dgm:pt>
    <dgm:pt modelId="{81A9BFDE-E829-4E6C-9C26-2012F9993A0E}" type="pres">
      <dgm:prSet presAssocID="{02E8B2AC-1D55-4A8F-8730-CA1B34AFB195}" presName="parentText" presStyleLbl="node1" presStyleIdx="0" presStyleCnt="3" custScaleY="447713">
        <dgm:presLayoutVars>
          <dgm:chMax val="0"/>
          <dgm:bulletEnabled val="1"/>
        </dgm:presLayoutVars>
      </dgm:prSet>
      <dgm:spPr/>
    </dgm:pt>
    <dgm:pt modelId="{C17526AE-C2F0-49DE-BE5C-E629571B2496}" type="pres">
      <dgm:prSet presAssocID="{02E8B2AC-1D55-4A8F-8730-CA1B34AFB195}" presName="negativeSpace" presStyleCnt="0"/>
      <dgm:spPr/>
    </dgm:pt>
    <dgm:pt modelId="{49409021-A4DD-4F71-9EFE-F2D4EE187BA5}" type="pres">
      <dgm:prSet presAssocID="{02E8B2AC-1D55-4A8F-8730-CA1B34AFB195}" presName="childText" presStyleLbl="conFgAcc1" presStyleIdx="0" presStyleCnt="3">
        <dgm:presLayoutVars>
          <dgm:bulletEnabled val="1"/>
        </dgm:presLayoutVars>
      </dgm:prSet>
      <dgm:spPr/>
    </dgm:pt>
    <dgm:pt modelId="{E2D1F6B7-3A49-4BA3-A9D2-32DB95466D8F}" type="pres">
      <dgm:prSet presAssocID="{20F24691-19F9-42A6-BDA6-A38D4142BCD2}" presName="spaceBetweenRectangles" presStyleCnt="0"/>
      <dgm:spPr/>
    </dgm:pt>
    <dgm:pt modelId="{7D476CFA-EF28-4605-AA0C-A78CE70DB3EA}" type="pres">
      <dgm:prSet presAssocID="{5F38B83C-978A-4AD0-AFA3-DC10033FF2DC}" presName="parentLin" presStyleCnt="0"/>
      <dgm:spPr/>
    </dgm:pt>
    <dgm:pt modelId="{837FE38E-CEC0-4792-A632-40FAB7483314}" type="pres">
      <dgm:prSet presAssocID="{5F38B83C-978A-4AD0-AFA3-DC10033FF2DC}" presName="parentLeftMargin" presStyleLbl="node1" presStyleIdx="0" presStyleCnt="3"/>
      <dgm:spPr/>
    </dgm:pt>
    <dgm:pt modelId="{CE5D1028-D211-4392-AC4B-B565BD3A2D41}" type="pres">
      <dgm:prSet presAssocID="{5F38B83C-978A-4AD0-AFA3-DC10033FF2DC}" presName="parentText" presStyleLbl="node1" presStyleIdx="1" presStyleCnt="3" custScaleY="452034">
        <dgm:presLayoutVars>
          <dgm:chMax val="0"/>
          <dgm:bulletEnabled val="1"/>
        </dgm:presLayoutVars>
      </dgm:prSet>
      <dgm:spPr/>
    </dgm:pt>
    <dgm:pt modelId="{EA92014E-3671-4020-9872-28CB0D423FDD}" type="pres">
      <dgm:prSet presAssocID="{5F38B83C-978A-4AD0-AFA3-DC10033FF2DC}" presName="negativeSpace" presStyleCnt="0"/>
      <dgm:spPr/>
    </dgm:pt>
    <dgm:pt modelId="{83F29079-8143-4E21-B61C-73C88757FDEE}" type="pres">
      <dgm:prSet presAssocID="{5F38B83C-978A-4AD0-AFA3-DC10033FF2DC}" presName="childText" presStyleLbl="conFgAcc1" presStyleIdx="1" presStyleCnt="3">
        <dgm:presLayoutVars>
          <dgm:bulletEnabled val="1"/>
        </dgm:presLayoutVars>
      </dgm:prSet>
      <dgm:spPr/>
    </dgm:pt>
    <dgm:pt modelId="{22563F4B-269C-44D7-95E2-3A8A0695D260}" type="pres">
      <dgm:prSet presAssocID="{506A71DF-B3E4-4988-AD78-BB5F5EFF9B12}" presName="spaceBetweenRectangles" presStyleCnt="0"/>
      <dgm:spPr/>
    </dgm:pt>
    <dgm:pt modelId="{741FB571-8FE1-4D22-9C1B-612D00E8F2D3}" type="pres">
      <dgm:prSet presAssocID="{92DC7FF0-173B-4122-8025-34C194D684B3}" presName="parentLin" presStyleCnt="0"/>
      <dgm:spPr/>
    </dgm:pt>
    <dgm:pt modelId="{F70A674E-EC7A-40C6-9F49-DDEAE3FC9CAF}" type="pres">
      <dgm:prSet presAssocID="{92DC7FF0-173B-4122-8025-34C194D684B3}" presName="parentLeftMargin" presStyleLbl="node1" presStyleIdx="1" presStyleCnt="3"/>
      <dgm:spPr/>
    </dgm:pt>
    <dgm:pt modelId="{43EAE1A8-2886-4965-A287-091C20F36BCD}" type="pres">
      <dgm:prSet presAssocID="{92DC7FF0-173B-4122-8025-34C194D684B3}" presName="parentText" presStyleLbl="node1" presStyleIdx="2" presStyleCnt="3" custScaleY="422535">
        <dgm:presLayoutVars>
          <dgm:chMax val="0"/>
          <dgm:bulletEnabled val="1"/>
        </dgm:presLayoutVars>
      </dgm:prSet>
      <dgm:spPr/>
    </dgm:pt>
    <dgm:pt modelId="{4D304599-8307-44C4-B514-A2C0C7C74529}" type="pres">
      <dgm:prSet presAssocID="{92DC7FF0-173B-4122-8025-34C194D684B3}" presName="negativeSpace" presStyleCnt="0"/>
      <dgm:spPr/>
    </dgm:pt>
    <dgm:pt modelId="{9D0E1ADE-C1B1-4815-B812-5EA0103F3552}" type="pres">
      <dgm:prSet presAssocID="{92DC7FF0-173B-4122-8025-34C194D684B3}" presName="childText" presStyleLbl="conFgAcc1" presStyleIdx="2" presStyleCnt="3" custFlipVert="1" custScaleY="44636">
        <dgm:presLayoutVars>
          <dgm:bulletEnabled val="1"/>
        </dgm:presLayoutVars>
      </dgm:prSet>
      <dgm:spPr/>
    </dgm:pt>
  </dgm:ptLst>
  <dgm:cxnLst>
    <dgm:cxn modelId="{E61B8B0C-5B1A-42DB-814A-A43A1C5F4B22}" type="presOf" srcId="{02E8B2AC-1D55-4A8F-8730-CA1B34AFB195}" destId="{81A9BFDE-E829-4E6C-9C26-2012F9993A0E}" srcOrd="1" destOrd="0" presId="urn:microsoft.com/office/officeart/2005/8/layout/list1"/>
    <dgm:cxn modelId="{8F6DC255-ACB2-4569-AABB-26C68A94862F}" type="presOf" srcId="{5F38B83C-978A-4AD0-AFA3-DC10033FF2DC}" destId="{CE5D1028-D211-4392-AC4B-B565BD3A2D41}" srcOrd="1" destOrd="0" presId="urn:microsoft.com/office/officeart/2005/8/layout/list1"/>
    <dgm:cxn modelId="{8509365B-1F86-44CD-A086-E36A00A698E7}" type="presOf" srcId="{5F38B83C-978A-4AD0-AFA3-DC10033FF2DC}" destId="{837FE38E-CEC0-4792-A632-40FAB7483314}" srcOrd="0" destOrd="0" presId="urn:microsoft.com/office/officeart/2005/8/layout/list1"/>
    <dgm:cxn modelId="{F04A8372-4A56-43D8-A44B-6BA5C6D8641B}" type="presOf" srcId="{61A4AA8F-5479-43F5-91C6-047EF0D5BD01}" destId="{E5CAE217-335B-40DF-AB65-8AF5877AB65D}" srcOrd="0" destOrd="0" presId="urn:microsoft.com/office/officeart/2005/8/layout/list1"/>
    <dgm:cxn modelId="{6B2DD97C-05DC-400A-B9CC-7E28F4B35344}" type="presOf" srcId="{92DC7FF0-173B-4122-8025-34C194D684B3}" destId="{F70A674E-EC7A-40C6-9F49-DDEAE3FC9CAF}" srcOrd="0" destOrd="0" presId="urn:microsoft.com/office/officeart/2005/8/layout/list1"/>
    <dgm:cxn modelId="{71EFA27D-0C64-42CC-B977-8DD53DE6F908}" type="presOf" srcId="{92DC7FF0-173B-4122-8025-34C194D684B3}" destId="{43EAE1A8-2886-4965-A287-091C20F36BCD}" srcOrd="1" destOrd="0" presId="urn:microsoft.com/office/officeart/2005/8/layout/list1"/>
    <dgm:cxn modelId="{2BB715C1-580A-482A-944C-302D5CB7DA3C}" srcId="{61A4AA8F-5479-43F5-91C6-047EF0D5BD01}" destId="{02E8B2AC-1D55-4A8F-8730-CA1B34AFB195}" srcOrd="0" destOrd="0" parTransId="{59A42275-E61A-422B-8165-A7ECF0C6A78F}" sibTransId="{20F24691-19F9-42A6-BDA6-A38D4142BCD2}"/>
    <dgm:cxn modelId="{9D10A1D4-1EC2-4F15-8FD7-915B10B3F668}" srcId="{61A4AA8F-5479-43F5-91C6-047EF0D5BD01}" destId="{92DC7FF0-173B-4122-8025-34C194D684B3}" srcOrd="2" destOrd="0" parTransId="{CAC4A3B2-D30C-45B2-8B0D-60B3480937DD}" sibTransId="{E4FA2EEB-A678-4591-8FD3-A79D12D0BE36}"/>
    <dgm:cxn modelId="{FE80BBE1-79CC-4773-8FBA-C5A9A83C991F}" srcId="{61A4AA8F-5479-43F5-91C6-047EF0D5BD01}" destId="{5F38B83C-978A-4AD0-AFA3-DC10033FF2DC}" srcOrd="1" destOrd="0" parTransId="{9F4D7125-D243-451C-B2C2-4177783AC2C5}" sibTransId="{506A71DF-B3E4-4988-AD78-BB5F5EFF9B12}"/>
    <dgm:cxn modelId="{9A16E3F8-E8E8-47D3-A514-F1D206F8EACC}" type="presOf" srcId="{02E8B2AC-1D55-4A8F-8730-CA1B34AFB195}" destId="{4BFDC177-E20E-4BD2-B416-B7A95BE68DE0}" srcOrd="0" destOrd="0" presId="urn:microsoft.com/office/officeart/2005/8/layout/list1"/>
    <dgm:cxn modelId="{1FDD6378-432E-4238-849C-CBAB8CEA73B9}" type="presParOf" srcId="{E5CAE217-335B-40DF-AB65-8AF5877AB65D}" destId="{11F7FD26-99F2-4FCE-A313-3F84C3991F73}" srcOrd="0" destOrd="0" presId="urn:microsoft.com/office/officeart/2005/8/layout/list1"/>
    <dgm:cxn modelId="{19BECEF4-C0A2-45B3-B4CA-0FD4D701C6DD}" type="presParOf" srcId="{11F7FD26-99F2-4FCE-A313-3F84C3991F73}" destId="{4BFDC177-E20E-4BD2-B416-B7A95BE68DE0}" srcOrd="0" destOrd="0" presId="urn:microsoft.com/office/officeart/2005/8/layout/list1"/>
    <dgm:cxn modelId="{01CC2022-017D-43A0-B767-E23104F14F5E}" type="presParOf" srcId="{11F7FD26-99F2-4FCE-A313-3F84C3991F73}" destId="{81A9BFDE-E829-4E6C-9C26-2012F9993A0E}" srcOrd="1" destOrd="0" presId="urn:microsoft.com/office/officeart/2005/8/layout/list1"/>
    <dgm:cxn modelId="{46F135A3-30C7-43F9-AABE-739B75718B30}" type="presParOf" srcId="{E5CAE217-335B-40DF-AB65-8AF5877AB65D}" destId="{C17526AE-C2F0-49DE-BE5C-E629571B2496}" srcOrd="1" destOrd="0" presId="urn:microsoft.com/office/officeart/2005/8/layout/list1"/>
    <dgm:cxn modelId="{DDBBBEFE-36DA-4EC8-802D-4F7DA93A5511}" type="presParOf" srcId="{E5CAE217-335B-40DF-AB65-8AF5877AB65D}" destId="{49409021-A4DD-4F71-9EFE-F2D4EE187BA5}" srcOrd="2" destOrd="0" presId="urn:microsoft.com/office/officeart/2005/8/layout/list1"/>
    <dgm:cxn modelId="{435D41D3-DFEE-4CFB-B3A8-C0BED0C0CB27}" type="presParOf" srcId="{E5CAE217-335B-40DF-AB65-8AF5877AB65D}" destId="{E2D1F6B7-3A49-4BA3-A9D2-32DB95466D8F}" srcOrd="3" destOrd="0" presId="urn:microsoft.com/office/officeart/2005/8/layout/list1"/>
    <dgm:cxn modelId="{4E7DEF75-EAD3-47ED-BC84-5E7D4B8512AA}" type="presParOf" srcId="{E5CAE217-335B-40DF-AB65-8AF5877AB65D}" destId="{7D476CFA-EF28-4605-AA0C-A78CE70DB3EA}" srcOrd="4" destOrd="0" presId="urn:microsoft.com/office/officeart/2005/8/layout/list1"/>
    <dgm:cxn modelId="{C946794D-39F3-4CB6-ADB7-BB701FF64424}" type="presParOf" srcId="{7D476CFA-EF28-4605-AA0C-A78CE70DB3EA}" destId="{837FE38E-CEC0-4792-A632-40FAB7483314}" srcOrd="0" destOrd="0" presId="urn:microsoft.com/office/officeart/2005/8/layout/list1"/>
    <dgm:cxn modelId="{FC0D43FF-8B0B-45E3-8E2D-DA84DC4D84F3}" type="presParOf" srcId="{7D476CFA-EF28-4605-AA0C-A78CE70DB3EA}" destId="{CE5D1028-D211-4392-AC4B-B565BD3A2D41}" srcOrd="1" destOrd="0" presId="urn:microsoft.com/office/officeart/2005/8/layout/list1"/>
    <dgm:cxn modelId="{A1E0D586-AACB-4D2C-986C-65AE983464F7}" type="presParOf" srcId="{E5CAE217-335B-40DF-AB65-8AF5877AB65D}" destId="{EA92014E-3671-4020-9872-28CB0D423FDD}" srcOrd="5" destOrd="0" presId="urn:microsoft.com/office/officeart/2005/8/layout/list1"/>
    <dgm:cxn modelId="{D750DC3A-80A7-4F90-AF22-C28056424A98}" type="presParOf" srcId="{E5CAE217-335B-40DF-AB65-8AF5877AB65D}" destId="{83F29079-8143-4E21-B61C-73C88757FDEE}" srcOrd="6" destOrd="0" presId="urn:microsoft.com/office/officeart/2005/8/layout/list1"/>
    <dgm:cxn modelId="{832860A0-8C6C-4D43-BFC0-895580365736}" type="presParOf" srcId="{E5CAE217-335B-40DF-AB65-8AF5877AB65D}" destId="{22563F4B-269C-44D7-95E2-3A8A0695D260}" srcOrd="7" destOrd="0" presId="urn:microsoft.com/office/officeart/2005/8/layout/list1"/>
    <dgm:cxn modelId="{A721CDB8-1AD9-470E-A9E9-BA5369F67D91}" type="presParOf" srcId="{E5CAE217-335B-40DF-AB65-8AF5877AB65D}" destId="{741FB571-8FE1-4D22-9C1B-612D00E8F2D3}" srcOrd="8" destOrd="0" presId="urn:microsoft.com/office/officeart/2005/8/layout/list1"/>
    <dgm:cxn modelId="{5CB33033-46B0-4F46-B955-31252A5023EA}" type="presParOf" srcId="{741FB571-8FE1-4D22-9C1B-612D00E8F2D3}" destId="{F70A674E-EC7A-40C6-9F49-DDEAE3FC9CAF}" srcOrd="0" destOrd="0" presId="urn:microsoft.com/office/officeart/2005/8/layout/list1"/>
    <dgm:cxn modelId="{5F0EE5BD-000C-40B0-BA37-34D85AE5CBFF}" type="presParOf" srcId="{741FB571-8FE1-4D22-9C1B-612D00E8F2D3}" destId="{43EAE1A8-2886-4965-A287-091C20F36BCD}" srcOrd="1" destOrd="0" presId="urn:microsoft.com/office/officeart/2005/8/layout/list1"/>
    <dgm:cxn modelId="{C625C057-857A-43DC-BBA8-CE07B7969AF7}" type="presParOf" srcId="{E5CAE217-335B-40DF-AB65-8AF5877AB65D}" destId="{4D304599-8307-44C4-B514-A2C0C7C74529}" srcOrd="9" destOrd="0" presId="urn:microsoft.com/office/officeart/2005/8/layout/list1"/>
    <dgm:cxn modelId="{C41456D2-EB5A-4BCD-AE35-1293B21E179F}" type="presParOf" srcId="{E5CAE217-335B-40DF-AB65-8AF5877AB65D}" destId="{9D0E1ADE-C1B1-4815-B812-5EA0103F355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970B60-5A59-4A8F-B915-7C6B35CC5D0A}" type="doc">
      <dgm:prSet loTypeId="urn:microsoft.com/office/officeart/2005/8/layout/list1" loCatId="list" qsTypeId="urn:microsoft.com/office/officeart/2005/8/quickstyle/simple4" qsCatId="simple" csTypeId="urn:microsoft.com/office/officeart/2005/8/colors/colorful3" csCatId="colorful" phldr="1"/>
      <dgm:spPr/>
      <dgm:t>
        <a:bodyPr/>
        <a:lstStyle/>
        <a:p>
          <a:endParaRPr lang="es-CR"/>
        </a:p>
      </dgm:t>
    </dgm:pt>
    <dgm:pt modelId="{840AB568-A6C9-4FCA-9A67-8628E359670D}">
      <dgm:prSet phldrT="[Texto]" custT="1"/>
      <dgm:spPr/>
      <dgm:t>
        <a:bodyPr/>
        <a:lstStyle/>
        <a:p>
          <a:r>
            <a:rPr lang="es-CR" sz="1800" dirty="0">
              <a:solidFill>
                <a:schemeClr val="tx1"/>
              </a:solidFill>
            </a:rPr>
            <a:t>Nuestra Comisión está integrada por :</a:t>
          </a:r>
        </a:p>
      </dgm:t>
    </dgm:pt>
    <dgm:pt modelId="{24BE16B6-0264-4D06-85F8-F9B4ED6530EF}" type="parTrans" cxnId="{878C4D9F-032B-471D-8205-40913CD631B3}">
      <dgm:prSet/>
      <dgm:spPr/>
      <dgm:t>
        <a:bodyPr/>
        <a:lstStyle/>
        <a:p>
          <a:endParaRPr lang="es-CR"/>
        </a:p>
      </dgm:t>
    </dgm:pt>
    <dgm:pt modelId="{9F56C670-28B7-4506-A1C6-9BF8BDBFAF24}" type="sibTrans" cxnId="{878C4D9F-032B-471D-8205-40913CD631B3}">
      <dgm:prSet/>
      <dgm:spPr/>
      <dgm:t>
        <a:bodyPr/>
        <a:lstStyle/>
        <a:p>
          <a:endParaRPr lang="es-CR"/>
        </a:p>
      </dgm:t>
    </dgm:pt>
    <dgm:pt modelId="{AA90FEE6-5404-41E7-8A56-8EE49B090652}">
      <dgm:prSet phldrT="[Texto]" custT="1"/>
      <dgm:spPr/>
      <dgm:t>
        <a:bodyPr/>
        <a:lstStyle/>
        <a:p>
          <a:r>
            <a:rPr lang="es-CR" sz="1800" dirty="0">
              <a:solidFill>
                <a:schemeClr val="tx1"/>
              </a:solidFill>
            </a:rPr>
            <a:t>Pastoral Castrense</a:t>
          </a:r>
        </a:p>
      </dgm:t>
    </dgm:pt>
    <dgm:pt modelId="{EE4708DD-462B-402C-83C3-08A6189A2F46}" type="parTrans" cxnId="{CD2348E0-CFA2-49E6-B351-5D327A334CDC}">
      <dgm:prSet/>
      <dgm:spPr/>
      <dgm:t>
        <a:bodyPr/>
        <a:lstStyle/>
        <a:p>
          <a:endParaRPr lang="es-CR"/>
        </a:p>
      </dgm:t>
    </dgm:pt>
    <dgm:pt modelId="{00F3D9D0-F722-4F47-9AB2-41CE0C54B905}" type="sibTrans" cxnId="{CD2348E0-CFA2-49E6-B351-5D327A334CDC}">
      <dgm:prSet/>
      <dgm:spPr/>
      <dgm:t>
        <a:bodyPr/>
        <a:lstStyle/>
        <a:p>
          <a:endParaRPr lang="es-CR"/>
        </a:p>
      </dgm:t>
    </dgm:pt>
    <dgm:pt modelId="{1A9FF069-050E-4A4C-B5E6-6C5A4F4CD443}">
      <dgm:prSet phldrT="[Texto]" custT="1"/>
      <dgm:spPr/>
      <dgm:t>
        <a:bodyPr/>
        <a:lstStyle/>
        <a:p>
          <a:r>
            <a:rPr lang="es-CR" sz="1800" dirty="0">
              <a:solidFill>
                <a:schemeClr val="tx1"/>
              </a:solidFill>
            </a:rPr>
            <a:t>Tercera Edad</a:t>
          </a:r>
        </a:p>
      </dgm:t>
    </dgm:pt>
    <dgm:pt modelId="{AB9EAFED-A9DE-4E61-ABE7-67BBFB3FEE7D}" type="parTrans" cxnId="{3FD205DE-D779-41BA-83B3-1F01C71758B3}">
      <dgm:prSet/>
      <dgm:spPr/>
      <dgm:t>
        <a:bodyPr/>
        <a:lstStyle/>
        <a:p>
          <a:endParaRPr lang="es-CR"/>
        </a:p>
      </dgm:t>
    </dgm:pt>
    <dgm:pt modelId="{2B84C250-F501-48E9-BF4D-865D39054658}" type="sibTrans" cxnId="{3FD205DE-D779-41BA-83B3-1F01C71758B3}">
      <dgm:prSet/>
      <dgm:spPr/>
      <dgm:t>
        <a:bodyPr/>
        <a:lstStyle/>
        <a:p>
          <a:endParaRPr lang="es-CR"/>
        </a:p>
      </dgm:t>
    </dgm:pt>
    <dgm:pt modelId="{69282DE4-E815-4CC7-9DFB-27421A4EE320}">
      <dgm:prSet phldrT="[Texto]" custT="1"/>
      <dgm:spPr/>
      <dgm:t>
        <a:bodyPr/>
        <a:lstStyle/>
        <a:p>
          <a:r>
            <a:rPr lang="es-CR" sz="1800" dirty="0">
              <a:solidFill>
                <a:schemeClr val="tx1"/>
              </a:solidFill>
            </a:rPr>
            <a:t>Movimientos laicales</a:t>
          </a:r>
          <a:r>
            <a:rPr lang="es-CR" sz="1000" dirty="0"/>
            <a:t>.</a:t>
          </a:r>
        </a:p>
      </dgm:t>
    </dgm:pt>
    <dgm:pt modelId="{A887B901-9734-48CA-9443-9F28BAF035E3}" type="parTrans" cxnId="{7C991735-4CE3-4BA2-BBFA-D479045D6FF6}">
      <dgm:prSet/>
      <dgm:spPr/>
      <dgm:t>
        <a:bodyPr/>
        <a:lstStyle/>
        <a:p>
          <a:endParaRPr lang="es-CR"/>
        </a:p>
      </dgm:t>
    </dgm:pt>
    <dgm:pt modelId="{9EBD3409-7375-4ACA-ADA5-EC9A251CE8CB}" type="sibTrans" cxnId="{7C991735-4CE3-4BA2-BBFA-D479045D6FF6}">
      <dgm:prSet/>
      <dgm:spPr/>
      <dgm:t>
        <a:bodyPr/>
        <a:lstStyle/>
        <a:p>
          <a:endParaRPr lang="es-CR"/>
        </a:p>
      </dgm:t>
    </dgm:pt>
    <dgm:pt modelId="{B4C5383B-60E6-42A0-BA06-01FADB14D41F}">
      <dgm:prSet phldrT="[Texto]" custT="1"/>
      <dgm:spPr/>
      <dgm:t>
        <a:bodyPr/>
        <a:lstStyle/>
        <a:p>
          <a:r>
            <a:rPr lang="es-CR" sz="1800" dirty="0">
              <a:solidFill>
                <a:schemeClr val="tx1"/>
              </a:solidFill>
            </a:rPr>
            <a:t>Vida Religiosa</a:t>
          </a:r>
          <a:r>
            <a:rPr lang="es-CR" sz="1000" dirty="0"/>
            <a:t>.</a:t>
          </a:r>
        </a:p>
      </dgm:t>
    </dgm:pt>
    <dgm:pt modelId="{DBE119D7-791E-46C2-9EB2-E15A2DB99A44}" type="parTrans" cxnId="{F74A12A6-0154-4749-BA23-C2E3EB8C2C6C}">
      <dgm:prSet/>
      <dgm:spPr/>
      <dgm:t>
        <a:bodyPr/>
        <a:lstStyle/>
        <a:p>
          <a:endParaRPr lang="es-CR"/>
        </a:p>
      </dgm:t>
    </dgm:pt>
    <dgm:pt modelId="{8CFE8BF9-FCD3-46EB-9C57-AF929033185C}" type="sibTrans" cxnId="{F74A12A6-0154-4749-BA23-C2E3EB8C2C6C}">
      <dgm:prSet/>
      <dgm:spPr/>
      <dgm:t>
        <a:bodyPr/>
        <a:lstStyle/>
        <a:p>
          <a:endParaRPr lang="es-CR"/>
        </a:p>
      </dgm:t>
    </dgm:pt>
    <dgm:pt modelId="{95D23F6A-86E7-4674-8CBB-EBF44150629A}">
      <dgm:prSet phldrT="[Texto]" custT="1"/>
      <dgm:spPr/>
      <dgm:t>
        <a:bodyPr/>
        <a:lstStyle/>
        <a:p>
          <a:r>
            <a:rPr lang="es-CR" sz="1800" dirty="0">
              <a:solidFill>
                <a:schemeClr val="tx1"/>
              </a:solidFill>
            </a:rPr>
            <a:t>Pastoral Indígena.</a:t>
          </a:r>
        </a:p>
      </dgm:t>
    </dgm:pt>
    <dgm:pt modelId="{DA38A7CF-9665-4D6C-8324-B58D732A7D15}" type="parTrans" cxnId="{26ACB0BD-3764-4F7C-9ED5-FA5F94EEA33F}">
      <dgm:prSet/>
      <dgm:spPr/>
      <dgm:t>
        <a:bodyPr/>
        <a:lstStyle/>
        <a:p>
          <a:endParaRPr lang="es-CR"/>
        </a:p>
      </dgm:t>
    </dgm:pt>
    <dgm:pt modelId="{E3C288F1-30B9-4472-B069-6179BBEFB386}" type="sibTrans" cxnId="{26ACB0BD-3764-4F7C-9ED5-FA5F94EEA33F}">
      <dgm:prSet/>
      <dgm:spPr/>
      <dgm:t>
        <a:bodyPr/>
        <a:lstStyle/>
        <a:p>
          <a:endParaRPr lang="es-CR"/>
        </a:p>
      </dgm:t>
    </dgm:pt>
    <dgm:pt modelId="{B6BBB6BC-A852-43D8-92E7-0D15B757FE48}">
      <dgm:prSet phldrT="[Texto]" custT="1"/>
      <dgm:spPr/>
      <dgm:t>
        <a:bodyPr/>
        <a:lstStyle/>
        <a:p>
          <a:r>
            <a:rPr lang="es-CR" sz="1800" dirty="0">
              <a:solidFill>
                <a:schemeClr val="tx1"/>
              </a:solidFill>
            </a:rPr>
            <a:t>Pastoral de la mujer.</a:t>
          </a:r>
        </a:p>
      </dgm:t>
    </dgm:pt>
    <dgm:pt modelId="{9DEF5BC6-417A-4F69-9B9B-D4B057D495EF}" type="parTrans" cxnId="{07FDBC21-5E11-4B35-88C6-5D88700BCC75}">
      <dgm:prSet/>
      <dgm:spPr/>
      <dgm:t>
        <a:bodyPr/>
        <a:lstStyle/>
        <a:p>
          <a:endParaRPr lang="es-CR"/>
        </a:p>
      </dgm:t>
    </dgm:pt>
    <dgm:pt modelId="{F22373F5-3BEC-4C77-9FEF-A69AADE01AB4}" type="sibTrans" cxnId="{07FDBC21-5E11-4B35-88C6-5D88700BCC75}">
      <dgm:prSet/>
      <dgm:spPr/>
      <dgm:t>
        <a:bodyPr/>
        <a:lstStyle/>
        <a:p>
          <a:endParaRPr lang="es-CR"/>
        </a:p>
      </dgm:t>
    </dgm:pt>
    <dgm:pt modelId="{C8E6D469-8F56-4002-AC1E-30DBBE1FBEB9}">
      <dgm:prSet phldrT="[Texto]" custT="1"/>
      <dgm:spPr/>
      <dgm:t>
        <a:bodyPr/>
        <a:lstStyle/>
        <a:p>
          <a:r>
            <a:rPr lang="es-CR" sz="1800" dirty="0">
              <a:solidFill>
                <a:schemeClr val="tx1"/>
              </a:solidFill>
            </a:rPr>
            <a:t>Pastoral Familiar</a:t>
          </a:r>
        </a:p>
      </dgm:t>
    </dgm:pt>
    <dgm:pt modelId="{3FAAF9E4-F564-48EF-BD9E-FB1E360D24EA}" type="parTrans" cxnId="{412666BD-A740-4E1C-BA5E-606D937DA50E}">
      <dgm:prSet/>
      <dgm:spPr/>
      <dgm:t>
        <a:bodyPr/>
        <a:lstStyle/>
        <a:p>
          <a:endParaRPr lang="es-CR"/>
        </a:p>
      </dgm:t>
    </dgm:pt>
    <dgm:pt modelId="{96587FCD-AE11-43D1-8405-6EE9EACC8A95}" type="sibTrans" cxnId="{412666BD-A740-4E1C-BA5E-606D937DA50E}">
      <dgm:prSet/>
      <dgm:spPr/>
      <dgm:t>
        <a:bodyPr/>
        <a:lstStyle/>
        <a:p>
          <a:endParaRPr lang="es-CR"/>
        </a:p>
      </dgm:t>
    </dgm:pt>
    <dgm:pt modelId="{8BC8DBAA-90A3-4A80-9C8C-00E4061CF16D}">
      <dgm:prSet phldrT="[Texto]" custT="1"/>
      <dgm:spPr/>
      <dgm:t>
        <a:bodyPr/>
        <a:lstStyle/>
        <a:p>
          <a:r>
            <a:rPr lang="es-CR" sz="1800" dirty="0">
              <a:solidFill>
                <a:schemeClr val="tx1"/>
              </a:solidFill>
            </a:rPr>
            <a:t>Pastoral juvenil</a:t>
          </a:r>
        </a:p>
      </dgm:t>
    </dgm:pt>
    <dgm:pt modelId="{FF8F162F-81AB-4E15-9A5B-B3129691BD41}" type="parTrans" cxnId="{14307915-E2CF-4E66-A573-C42873AE24E8}">
      <dgm:prSet/>
      <dgm:spPr/>
      <dgm:t>
        <a:bodyPr/>
        <a:lstStyle/>
        <a:p>
          <a:endParaRPr lang="es-CR"/>
        </a:p>
      </dgm:t>
    </dgm:pt>
    <dgm:pt modelId="{043D4F81-D75F-4368-9565-89D5F68C2995}" type="sibTrans" cxnId="{14307915-E2CF-4E66-A573-C42873AE24E8}">
      <dgm:prSet/>
      <dgm:spPr/>
      <dgm:t>
        <a:bodyPr/>
        <a:lstStyle/>
        <a:p>
          <a:endParaRPr lang="es-CR"/>
        </a:p>
      </dgm:t>
    </dgm:pt>
    <dgm:pt modelId="{1BF86CF7-CBF8-4CDF-9FB8-CCD59A798029}" type="pres">
      <dgm:prSet presAssocID="{FC970B60-5A59-4A8F-B915-7C6B35CC5D0A}" presName="linear" presStyleCnt="0">
        <dgm:presLayoutVars>
          <dgm:dir/>
          <dgm:animLvl val="lvl"/>
          <dgm:resizeHandles val="exact"/>
        </dgm:presLayoutVars>
      </dgm:prSet>
      <dgm:spPr/>
    </dgm:pt>
    <dgm:pt modelId="{F49CC3AF-86D6-4F55-A158-CF1F32A98AF9}" type="pres">
      <dgm:prSet presAssocID="{840AB568-A6C9-4FCA-9A67-8628E359670D}" presName="parentLin" presStyleCnt="0"/>
      <dgm:spPr/>
    </dgm:pt>
    <dgm:pt modelId="{F5D0FC0B-8961-4F17-8C86-A241B8F3A70C}" type="pres">
      <dgm:prSet presAssocID="{840AB568-A6C9-4FCA-9A67-8628E359670D}" presName="parentLeftMargin" presStyleLbl="node1" presStyleIdx="0" presStyleCnt="9"/>
      <dgm:spPr/>
    </dgm:pt>
    <dgm:pt modelId="{69E84460-EEB0-47AA-AE4F-AC12168ED36D}" type="pres">
      <dgm:prSet presAssocID="{840AB568-A6C9-4FCA-9A67-8628E359670D}" presName="parentText" presStyleLbl="node1" presStyleIdx="0" presStyleCnt="9">
        <dgm:presLayoutVars>
          <dgm:chMax val="0"/>
          <dgm:bulletEnabled val="1"/>
        </dgm:presLayoutVars>
      </dgm:prSet>
      <dgm:spPr/>
    </dgm:pt>
    <dgm:pt modelId="{2223961B-853A-4F4B-B66C-AA2D37915CA1}" type="pres">
      <dgm:prSet presAssocID="{840AB568-A6C9-4FCA-9A67-8628E359670D}" presName="negativeSpace" presStyleCnt="0"/>
      <dgm:spPr/>
    </dgm:pt>
    <dgm:pt modelId="{6F02BD62-7E4C-4737-A1E4-A29A802FFDBF}" type="pres">
      <dgm:prSet presAssocID="{840AB568-A6C9-4FCA-9A67-8628E359670D}" presName="childText" presStyleLbl="conFgAcc1" presStyleIdx="0" presStyleCnt="9">
        <dgm:presLayoutVars>
          <dgm:bulletEnabled val="1"/>
        </dgm:presLayoutVars>
      </dgm:prSet>
      <dgm:spPr/>
    </dgm:pt>
    <dgm:pt modelId="{70D862EE-8F05-4437-AB91-23964C6376D7}" type="pres">
      <dgm:prSet presAssocID="{9F56C670-28B7-4506-A1C6-9BF8BDBFAF24}" presName="spaceBetweenRectangles" presStyleCnt="0"/>
      <dgm:spPr/>
    </dgm:pt>
    <dgm:pt modelId="{78FCB662-BD2A-4D86-BE6F-DDCFA9B95E1C}" type="pres">
      <dgm:prSet presAssocID="{AA90FEE6-5404-41E7-8A56-8EE49B090652}" presName="parentLin" presStyleCnt="0"/>
      <dgm:spPr/>
    </dgm:pt>
    <dgm:pt modelId="{2C60DBB0-652E-4867-BE8F-AB479C9ADAE1}" type="pres">
      <dgm:prSet presAssocID="{AA90FEE6-5404-41E7-8A56-8EE49B090652}" presName="parentLeftMargin" presStyleLbl="node1" presStyleIdx="0" presStyleCnt="9"/>
      <dgm:spPr/>
    </dgm:pt>
    <dgm:pt modelId="{045BC72D-C2D5-45A1-8FA7-1490F16E76CB}" type="pres">
      <dgm:prSet presAssocID="{AA90FEE6-5404-41E7-8A56-8EE49B090652}" presName="parentText" presStyleLbl="node1" presStyleIdx="1" presStyleCnt="9">
        <dgm:presLayoutVars>
          <dgm:chMax val="0"/>
          <dgm:bulletEnabled val="1"/>
        </dgm:presLayoutVars>
      </dgm:prSet>
      <dgm:spPr/>
    </dgm:pt>
    <dgm:pt modelId="{306782F9-BED0-458C-8EC1-B566C168C9F6}" type="pres">
      <dgm:prSet presAssocID="{AA90FEE6-5404-41E7-8A56-8EE49B090652}" presName="negativeSpace" presStyleCnt="0"/>
      <dgm:spPr/>
    </dgm:pt>
    <dgm:pt modelId="{A1D521C2-99B9-471C-BA4A-4A8E89DD94D5}" type="pres">
      <dgm:prSet presAssocID="{AA90FEE6-5404-41E7-8A56-8EE49B090652}" presName="childText" presStyleLbl="conFgAcc1" presStyleIdx="1" presStyleCnt="9">
        <dgm:presLayoutVars>
          <dgm:bulletEnabled val="1"/>
        </dgm:presLayoutVars>
      </dgm:prSet>
      <dgm:spPr/>
    </dgm:pt>
    <dgm:pt modelId="{3649D9B0-8F42-41E3-AF59-48CF038579D1}" type="pres">
      <dgm:prSet presAssocID="{00F3D9D0-F722-4F47-9AB2-41CE0C54B905}" presName="spaceBetweenRectangles" presStyleCnt="0"/>
      <dgm:spPr/>
    </dgm:pt>
    <dgm:pt modelId="{042537E3-D2D1-40DC-B068-C13CBB27301E}" type="pres">
      <dgm:prSet presAssocID="{1A9FF069-050E-4A4C-B5E6-6C5A4F4CD443}" presName="parentLin" presStyleCnt="0"/>
      <dgm:spPr/>
    </dgm:pt>
    <dgm:pt modelId="{EC38A110-5372-4FD6-9143-C9E9E7A7DE79}" type="pres">
      <dgm:prSet presAssocID="{1A9FF069-050E-4A4C-B5E6-6C5A4F4CD443}" presName="parentLeftMargin" presStyleLbl="node1" presStyleIdx="1" presStyleCnt="9"/>
      <dgm:spPr/>
    </dgm:pt>
    <dgm:pt modelId="{606E2B13-C862-48B2-9924-9E321CC9548D}" type="pres">
      <dgm:prSet presAssocID="{1A9FF069-050E-4A4C-B5E6-6C5A4F4CD443}" presName="parentText" presStyleLbl="node1" presStyleIdx="2" presStyleCnt="9">
        <dgm:presLayoutVars>
          <dgm:chMax val="0"/>
          <dgm:bulletEnabled val="1"/>
        </dgm:presLayoutVars>
      </dgm:prSet>
      <dgm:spPr/>
    </dgm:pt>
    <dgm:pt modelId="{D6235A51-C9E4-4AD8-B4B2-88AD94ABA36A}" type="pres">
      <dgm:prSet presAssocID="{1A9FF069-050E-4A4C-B5E6-6C5A4F4CD443}" presName="negativeSpace" presStyleCnt="0"/>
      <dgm:spPr/>
    </dgm:pt>
    <dgm:pt modelId="{5E9585FF-14E8-4D72-A76A-3536090EBF57}" type="pres">
      <dgm:prSet presAssocID="{1A9FF069-050E-4A4C-B5E6-6C5A4F4CD443}" presName="childText" presStyleLbl="conFgAcc1" presStyleIdx="2" presStyleCnt="9">
        <dgm:presLayoutVars>
          <dgm:bulletEnabled val="1"/>
        </dgm:presLayoutVars>
      </dgm:prSet>
      <dgm:spPr/>
    </dgm:pt>
    <dgm:pt modelId="{F3E03E83-A281-4C5A-86DC-F8489DD0474D}" type="pres">
      <dgm:prSet presAssocID="{2B84C250-F501-48E9-BF4D-865D39054658}" presName="spaceBetweenRectangles" presStyleCnt="0"/>
      <dgm:spPr/>
    </dgm:pt>
    <dgm:pt modelId="{1D6AED9F-5C59-4046-A0F4-B137FE688753}" type="pres">
      <dgm:prSet presAssocID="{B4C5383B-60E6-42A0-BA06-01FADB14D41F}" presName="parentLin" presStyleCnt="0"/>
      <dgm:spPr/>
    </dgm:pt>
    <dgm:pt modelId="{9FB0134F-75CA-4DA8-BADE-10EF865422CB}" type="pres">
      <dgm:prSet presAssocID="{B4C5383B-60E6-42A0-BA06-01FADB14D41F}" presName="parentLeftMargin" presStyleLbl="node1" presStyleIdx="2" presStyleCnt="9"/>
      <dgm:spPr/>
    </dgm:pt>
    <dgm:pt modelId="{AE0312B6-3DF5-4C9A-8D4C-D06BBE103186}" type="pres">
      <dgm:prSet presAssocID="{B4C5383B-60E6-42A0-BA06-01FADB14D41F}" presName="parentText" presStyleLbl="node1" presStyleIdx="3" presStyleCnt="9">
        <dgm:presLayoutVars>
          <dgm:chMax val="0"/>
          <dgm:bulletEnabled val="1"/>
        </dgm:presLayoutVars>
      </dgm:prSet>
      <dgm:spPr/>
    </dgm:pt>
    <dgm:pt modelId="{391886AB-EBF3-4245-BA0D-894133D2309C}" type="pres">
      <dgm:prSet presAssocID="{B4C5383B-60E6-42A0-BA06-01FADB14D41F}" presName="negativeSpace" presStyleCnt="0"/>
      <dgm:spPr/>
    </dgm:pt>
    <dgm:pt modelId="{D071AE28-B528-45E6-984A-3995817BF17A}" type="pres">
      <dgm:prSet presAssocID="{B4C5383B-60E6-42A0-BA06-01FADB14D41F}" presName="childText" presStyleLbl="conFgAcc1" presStyleIdx="3" presStyleCnt="9">
        <dgm:presLayoutVars>
          <dgm:bulletEnabled val="1"/>
        </dgm:presLayoutVars>
      </dgm:prSet>
      <dgm:spPr/>
    </dgm:pt>
    <dgm:pt modelId="{1D66D045-7D75-4859-916F-7E4C907538CE}" type="pres">
      <dgm:prSet presAssocID="{8CFE8BF9-FCD3-46EB-9C57-AF929033185C}" presName="spaceBetweenRectangles" presStyleCnt="0"/>
      <dgm:spPr/>
    </dgm:pt>
    <dgm:pt modelId="{16EA1E57-178E-4712-8C12-818ECAC1D7D0}" type="pres">
      <dgm:prSet presAssocID="{95D23F6A-86E7-4674-8CBB-EBF44150629A}" presName="parentLin" presStyleCnt="0"/>
      <dgm:spPr/>
    </dgm:pt>
    <dgm:pt modelId="{7130B7AD-2023-4DBC-BA34-925D85EDB26A}" type="pres">
      <dgm:prSet presAssocID="{95D23F6A-86E7-4674-8CBB-EBF44150629A}" presName="parentLeftMargin" presStyleLbl="node1" presStyleIdx="3" presStyleCnt="9"/>
      <dgm:spPr/>
    </dgm:pt>
    <dgm:pt modelId="{2797FAA9-CF1C-409A-8E68-ED9A5327BBDD}" type="pres">
      <dgm:prSet presAssocID="{95D23F6A-86E7-4674-8CBB-EBF44150629A}" presName="parentText" presStyleLbl="node1" presStyleIdx="4" presStyleCnt="9">
        <dgm:presLayoutVars>
          <dgm:chMax val="0"/>
          <dgm:bulletEnabled val="1"/>
        </dgm:presLayoutVars>
      </dgm:prSet>
      <dgm:spPr/>
    </dgm:pt>
    <dgm:pt modelId="{31ECD1C9-9C3A-4B9B-856F-D86236C8A38C}" type="pres">
      <dgm:prSet presAssocID="{95D23F6A-86E7-4674-8CBB-EBF44150629A}" presName="negativeSpace" presStyleCnt="0"/>
      <dgm:spPr/>
    </dgm:pt>
    <dgm:pt modelId="{F0D516C2-1655-425F-8CA7-5EBAB2F0F7EB}" type="pres">
      <dgm:prSet presAssocID="{95D23F6A-86E7-4674-8CBB-EBF44150629A}" presName="childText" presStyleLbl="conFgAcc1" presStyleIdx="4" presStyleCnt="9">
        <dgm:presLayoutVars>
          <dgm:bulletEnabled val="1"/>
        </dgm:presLayoutVars>
      </dgm:prSet>
      <dgm:spPr/>
    </dgm:pt>
    <dgm:pt modelId="{4FB8F733-B13A-4FA8-99BB-4C34CB9102C3}" type="pres">
      <dgm:prSet presAssocID="{E3C288F1-30B9-4472-B069-6179BBEFB386}" presName="spaceBetweenRectangles" presStyleCnt="0"/>
      <dgm:spPr/>
    </dgm:pt>
    <dgm:pt modelId="{020543D0-7248-4C02-BED0-3A730CD99AD6}" type="pres">
      <dgm:prSet presAssocID="{B6BBB6BC-A852-43D8-92E7-0D15B757FE48}" presName="parentLin" presStyleCnt="0"/>
      <dgm:spPr/>
    </dgm:pt>
    <dgm:pt modelId="{DA006657-EDDE-47EE-A9CC-C6CF6EB5659B}" type="pres">
      <dgm:prSet presAssocID="{B6BBB6BC-A852-43D8-92E7-0D15B757FE48}" presName="parentLeftMargin" presStyleLbl="node1" presStyleIdx="4" presStyleCnt="9"/>
      <dgm:spPr/>
    </dgm:pt>
    <dgm:pt modelId="{6979F5A3-14CC-473C-9AE4-F3436CB179D8}" type="pres">
      <dgm:prSet presAssocID="{B6BBB6BC-A852-43D8-92E7-0D15B757FE48}" presName="parentText" presStyleLbl="node1" presStyleIdx="5" presStyleCnt="9">
        <dgm:presLayoutVars>
          <dgm:chMax val="0"/>
          <dgm:bulletEnabled val="1"/>
        </dgm:presLayoutVars>
      </dgm:prSet>
      <dgm:spPr/>
    </dgm:pt>
    <dgm:pt modelId="{433A50BB-8437-4019-A21F-3133ED8010F8}" type="pres">
      <dgm:prSet presAssocID="{B6BBB6BC-A852-43D8-92E7-0D15B757FE48}" presName="negativeSpace" presStyleCnt="0"/>
      <dgm:spPr/>
    </dgm:pt>
    <dgm:pt modelId="{164AEB43-72C0-4121-8EC7-9A95E85822DF}" type="pres">
      <dgm:prSet presAssocID="{B6BBB6BC-A852-43D8-92E7-0D15B757FE48}" presName="childText" presStyleLbl="conFgAcc1" presStyleIdx="5" presStyleCnt="9">
        <dgm:presLayoutVars>
          <dgm:bulletEnabled val="1"/>
        </dgm:presLayoutVars>
      </dgm:prSet>
      <dgm:spPr/>
    </dgm:pt>
    <dgm:pt modelId="{B0D2CFCF-2013-49AA-AFE0-15DD519E25B5}" type="pres">
      <dgm:prSet presAssocID="{F22373F5-3BEC-4C77-9FEF-A69AADE01AB4}" presName="spaceBetweenRectangles" presStyleCnt="0"/>
      <dgm:spPr/>
    </dgm:pt>
    <dgm:pt modelId="{D312071D-D512-4780-B4CE-DDC49CA29F2D}" type="pres">
      <dgm:prSet presAssocID="{C8E6D469-8F56-4002-AC1E-30DBBE1FBEB9}" presName="parentLin" presStyleCnt="0"/>
      <dgm:spPr/>
    </dgm:pt>
    <dgm:pt modelId="{F5DB6546-E9EC-4A3D-AC7E-9952457378FB}" type="pres">
      <dgm:prSet presAssocID="{C8E6D469-8F56-4002-AC1E-30DBBE1FBEB9}" presName="parentLeftMargin" presStyleLbl="node1" presStyleIdx="5" presStyleCnt="9"/>
      <dgm:spPr/>
    </dgm:pt>
    <dgm:pt modelId="{3D5FA09F-639B-4FD2-9E20-76DE5FF28E24}" type="pres">
      <dgm:prSet presAssocID="{C8E6D469-8F56-4002-AC1E-30DBBE1FBEB9}" presName="parentText" presStyleLbl="node1" presStyleIdx="6" presStyleCnt="9">
        <dgm:presLayoutVars>
          <dgm:chMax val="0"/>
          <dgm:bulletEnabled val="1"/>
        </dgm:presLayoutVars>
      </dgm:prSet>
      <dgm:spPr/>
    </dgm:pt>
    <dgm:pt modelId="{87E2E8FB-3DDA-4265-B29A-1314F3F0F756}" type="pres">
      <dgm:prSet presAssocID="{C8E6D469-8F56-4002-AC1E-30DBBE1FBEB9}" presName="negativeSpace" presStyleCnt="0"/>
      <dgm:spPr/>
    </dgm:pt>
    <dgm:pt modelId="{8062E385-37AD-4A93-ABD1-236C6D4F2C45}" type="pres">
      <dgm:prSet presAssocID="{C8E6D469-8F56-4002-AC1E-30DBBE1FBEB9}" presName="childText" presStyleLbl="conFgAcc1" presStyleIdx="6" presStyleCnt="9">
        <dgm:presLayoutVars>
          <dgm:bulletEnabled val="1"/>
        </dgm:presLayoutVars>
      </dgm:prSet>
      <dgm:spPr/>
    </dgm:pt>
    <dgm:pt modelId="{6BB9815C-4068-4B89-858E-5CB440E423EA}" type="pres">
      <dgm:prSet presAssocID="{96587FCD-AE11-43D1-8405-6EE9EACC8A95}" presName="spaceBetweenRectangles" presStyleCnt="0"/>
      <dgm:spPr/>
    </dgm:pt>
    <dgm:pt modelId="{DF1DBFC0-B160-4835-99CD-1675F1B150FA}" type="pres">
      <dgm:prSet presAssocID="{8BC8DBAA-90A3-4A80-9C8C-00E4061CF16D}" presName="parentLin" presStyleCnt="0"/>
      <dgm:spPr/>
    </dgm:pt>
    <dgm:pt modelId="{AB0F9E4F-8B00-400C-97B0-BF5F45F4593F}" type="pres">
      <dgm:prSet presAssocID="{8BC8DBAA-90A3-4A80-9C8C-00E4061CF16D}" presName="parentLeftMargin" presStyleLbl="node1" presStyleIdx="6" presStyleCnt="9"/>
      <dgm:spPr/>
    </dgm:pt>
    <dgm:pt modelId="{62E33954-F2E7-4440-9311-7B67A18C2ED6}" type="pres">
      <dgm:prSet presAssocID="{8BC8DBAA-90A3-4A80-9C8C-00E4061CF16D}" presName="parentText" presStyleLbl="node1" presStyleIdx="7" presStyleCnt="9">
        <dgm:presLayoutVars>
          <dgm:chMax val="0"/>
          <dgm:bulletEnabled val="1"/>
        </dgm:presLayoutVars>
      </dgm:prSet>
      <dgm:spPr/>
    </dgm:pt>
    <dgm:pt modelId="{37419624-C89A-45B8-8942-4DEE9165F675}" type="pres">
      <dgm:prSet presAssocID="{8BC8DBAA-90A3-4A80-9C8C-00E4061CF16D}" presName="negativeSpace" presStyleCnt="0"/>
      <dgm:spPr/>
    </dgm:pt>
    <dgm:pt modelId="{B749A1F0-3C74-4C58-BA90-B084D42A8278}" type="pres">
      <dgm:prSet presAssocID="{8BC8DBAA-90A3-4A80-9C8C-00E4061CF16D}" presName="childText" presStyleLbl="conFgAcc1" presStyleIdx="7" presStyleCnt="9">
        <dgm:presLayoutVars>
          <dgm:bulletEnabled val="1"/>
        </dgm:presLayoutVars>
      </dgm:prSet>
      <dgm:spPr/>
    </dgm:pt>
    <dgm:pt modelId="{68C4A75B-5E85-4B8B-9D49-E21CC8282286}" type="pres">
      <dgm:prSet presAssocID="{043D4F81-D75F-4368-9565-89D5F68C2995}" presName="spaceBetweenRectangles" presStyleCnt="0"/>
      <dgm:spPr/>
    </dgm:pt>
    <dgm:pt modelId="{42C8FEC2-10BA-4985-A122-24C65B7A9FCF}" type="pres">
      <dgm:prSet presAssocID="{69282DE4-E815-4CC7-9DFB-27421A4EE320}" presName="parentLin" presStyleCnt="0"/>
      <dgm:spPr/>
    </dgm:pt>
    <dgm:pt modelId="{4193C66F-8526-4DB2-B012-F8BE0BC3A304}" type="pres">
      <dgm:prSet presAssocID="{69282DE4-E815-4CC7-9DFB-27421A4EE320}" presName="parentLeftMargin" presStyleLbl="node1" presStyleIdx="7" presStyleCnt="9"/>
      <dgm:spPr/>
    </dgm:pt>
    <dgm:pt modelId="{BD11970E-8C08-4FC1-93AD-14A063AE8E09}" type="pres">
      <dgm:prSet presAssocID="{69282DE4-E815-4CC7-9DFB-27421A4EE320}" presName="parentText" presStyleLbl="node1" presStyleIdx="8" presStyleCnt="9">
        <dgm:presLayoutVars>
          <dgm:chMax val="0"/>
          <dgm:bulletEnabled val="1"/>
        </dgm:presLayoutVars>
      </dgm:prSet>
      <dgm:spPr/>
    </dgm:pt>
    <dgm:pt modelId="{6E0753E8-8108-4059-801B-5F18B5EF0102}" type="pres">
      <dgm:prSet presAssocID="{69282DE4-E815-4CC7-9DFB-27421A4EE320}" presName="negativeSpace" presStyleCnt="0"/>
      <dgm:spPr/>
    </dgm:pt>
    <dgm:pt modelId="{74BB191D-1BF6-4835-8F9A-1279B9F636E5}" type="pres">
      <dgm:prSet presAssocID="{69282DE4-E815-4CC7-9DFB-27421A4EE320}" presName="childText" presStyleLbl="conFgAcc1" presStyleIdx="8" presStyleCnt="9">
        <dgm:presLayoutVars>
          <dgm:bulletEnabled val="1"/>
        </dgm:presLayoutVars>
      </dgm:prSet>
      <dgm:spPr/>
    </dgm:pt>
  </dgm:ptLst>
  <dgm:cxnLst>
    <dgm:cxn modelId="{568C590C-9A5E-48BE-A8A8-45090CC958E0}" type="presOf" srcId="{69282DE4-E815-4CC7-9DFB-27421A4EE320}" destId="{BD11970E-8C08-4FC1-93AD-14A063AE8E09}" srcOrd="1" destOrd="0" presId="urn:microsoft.com/office/officeart/2005/8/layout/list1"/>
    <dgm:cxn modelId="{14307915-E2CF-4E66-A573-C42873AE24E8}" srcId="{FC970B60-5A59-4A8F-B915-7C6B35CC5D0A}" destId="{8BC8DBAA-90A3-4A80-9C8C-00E4061CF16D}" srcOrd="7" destOrd="0" parTransId="{FF8F162F-81AB-4E15-9A5B-B3129691BD41}" sibTransId="{043D4F81-D75F-4368-9565-89D5F68C2995}"/>
    <dgm:cxn modelId="{CFCC281D-1BD2-4F7B-9BDF-66EFFD16E4F9}" type="presOf" srcId="{8BC8DBAA-90A3-4A80-9C8C-00E4061CF16D}" destId="{AB0F9E4F-8B00-400C-97B0-BF5F45F4593F}" srcOrd="0" destOrd="0" presId="urn:microsoft.com/office/officeart/2005/8/layout/list1"/>
    <dgm:cxn modelId="{07FDBC21-5E11-4B35-88C6-5D88700BCC75}" srcId="{FC970B60-5A59-4A8F-B915-7C6B35CC5D0A}" destId="{B6BBB6BC-A852-43D8-92E7-0D15B757FE48}" srcOrd="5" destOrd="0" parTransId="{9DEF5BC6-417A-4F69-9B9B-D4B057D495EF}" sibTransId="{F22373F5-3BEC-4C77-9FEF-A69AADE01AB4}"/>
    <dgm:cxn modelId="{7C991735-4CE3-4BA2-BBFA-D479045D6FF6}" srcId="{FC970B60-5A59-4A8F-B915-7C6B35CC5D0A}" destId="{69282DE4-E815-4CC7-9DFB-27421A4EE320}" srcOrd="8" destOrd="0" parTransId="{A887B901-9734-48CA-9443-9F28BAF035E3}" sibTransId="{9EBD3409-7375-4ACA-ADA5-EC9A251CE8CB}"/>
    <dgm:cxn modelId="{CBC68250-B886-4DC1-B7F4-58EB4323A914}" type="presOf" srcId="{AA90FEE6-5404-41E7-8A56-8EE49B090652}" destId="{045BC72D-C2D5-45A1-8FA7-1490F16E76CB}" srcOrd="1" destOrd="0" presId="urn:microsoft.com/office/officeart/2005/8/layout/list1"/>
    <dgm:cxn modelId="{49B0D45C-44D4-4314-B9CA-1F79EB7E308E}" type="presOf" srcId="{95D23F6A-86E7-4674-8CBB-EBF44150629A}" destId="{2797FAA9-CF1C-409A-8E68-ED9A5327BBDD}" srcOrd="1" destOrd="0" presId="urn:microsoft.com/office/officeart/2005/8/layout/list1"/>
    <dgm:cxn modelId="{DF537D5E-18A8-4F7D-8882-343BB3945D89}" type="presOf" srcId="{B6BBB6BC-A852-43D8-92E7-0D15B757FE48}" destId="{6979F5A3-14CC-473C-9AE4-F3436CB179D8}" srcOrd="1" destOrd="0" presId="urn:microsoft.com/office/officeart/2005/8/layout/list1"/>
    <dgm:cxn modelId="{582EF15F-05A0-44D5-B3EF-8BF58E54BEDB}" type="presOf" srcId="{1A9FF069-050E-4A4C-B5E6-6C5A4F4CD443}" destId="{606E2B13-C862-48B2-9924-9E321CC9548D}" srcOrd="1" destOrd="0" presId="urn:microsoft.com/office/officeart/2005/8/layout/list1"/>
    <dgm:cxn modelId="{1D341B64-E016-4A11-B774-80BE36026A47}" type="presOf" srcId="{69282DE4-E815-4CC7-9DFB-27421A4EE320}" destId="{4193C66F-8526-4DB2-B012-F8BE0BC3A304}" srcOrd="0" destOrd="0" presId="urn:microsoft.com/office/officeart/2005/8/layout/list1"/>
    <dgm:cxn modelId="{2C7D8166-1B17-46A1-AB88-1B5BF6FEC51A}" type="presOf" srcId="{B4C5383B-60E6-42A0-BA06-01FADB14D41F}" destId="{9FB0134F-75CA-4DA8-BADE-10EF865422CB}" srcOrd="0" destOrd="0" presId="urn:microsoft.com/office/officeart/2005/8/layout/list1"/>
    <dgm:cxn modelId="{BA4AE471-F256-4BDD-8667-A84F6BB5C782}" type="presOf" srcId="{C8E6D469-8F56-4002-AC1E-30DBBE1FBEB9}" destId="{3D5FA09F-639B-4FD2-9E20-76DE5FF28E24}" srcOrd="1" destOrd="0" presId="urn:microsoft.com/office/officeart/2005/8/layout/list1"/>
    <dgm:cxn modelId="{693F5D80-3567-43D1-815E-C22220196041}" type="presOf" srcId="{B6BBB6BC-A852-43D8-92E7-0D15B757FE48}" destId="{DA006657-EDDE-47EE-A9CC-C6CF6EB5659B}" srcOrd="0" destOrd="0" presId="urn:microsoft.com/office/officeart/2005/8/layout/list1"/>
    <dgm:cxn modelId="{81204E92-A216-4AC5-8837-23BEB87761AB}" type="presOf" srcId="{C8E6D469-8F56-4002-AC1E-30DBBE1FBEB9}" destId="{F5DB6546-E9EC-4A3D-AC7E-9952457378FB}" srcOrd="0" destOrd="0" presId="urn:microsoft.com/office/officeart/2005/8/layout/list1"/>
    <dgm:cxn modelId="{A8BD6B93-36BF-44EF-BFB4-BE4669EAA430}" type="presOf" srcId="{AA90FEE6-5404-41E7-8A56-8EE49B090652}" destId="{2C60DBB0-652E-4867-BE8F-AB479C9ADAE1}" srcOrd="0" destOrd="0" presId="urn:microsoft.com/office/officeart/2005/8/layout/list1"/>
    <dgm:cxn modelId="{E4B0809D-1586-4B03-A15C-A6CA19737C35}" type="presOf" srcId="{B4C5383B-60E6-42A0-BA06-01FADB14D41F}" destId="{AE0312B6-3DF5-4C9A-8D4C-D06BBE103186}" srcOrd="1" destOrd="0" presId="urn:microsoft.com/office/officeart/2005/8/layout/list1"/>
    <dgm:cxn modelId="{878C4D9F-032B-471D-8205-40913CD631B3}" srcId="{FC970B60-5A59-4A8F-B915-7C6B35CC5D0A}" destId="{840AB568-A6C9-4FCA-9A67-8628E359670D}" srcOrd="0" destOrd="0" parTransId="{24BE16B6-0264-4D06-85F8-F9B4ED6530EF}" sibTransId="{9F56C670-28B7-4506-A1C6-9BF8BDBFAF24}"/>
    <dgm:cxn modelId="{F74A12A6-0154-4749-BA23-C2E3EB8C2C6C}" srcId="{FC970B60-5A59-4A8F-B915-7C6B35CC5D0A}" destId="{B4C5383B-60E6-42A0-BA06-01FADB14D41F}" srcOrd="3" destOrd="0" parTransId="{DBE119D7-791E-46C2-9EB2-E15A2DB99A44}" sibTransId="{8CFE8BF9-FCD3-46EB-9C57-AF929033185C}"/>
    <dgm:cxn modelId="{5F9FC4BB-6D22-4646-9B78-344513BB4842}" type="presOf" srcId="{840AB568-A6C9-4FCA-9A67-8628E359670D}" destId="{F5D0FC0B-8961-4F17-8C86-A241B8F3A70C}" srcOrd="0" destOrd="0" presId="urn:microsoft.com/office/officeart/2005/8/layout/list1"/>
    <dgm:cxn modelId="{412666BD-A740-4E1C-BA5E-606D937DA50E}" srcId="{FC970B60-5A59-4A8F-B915-7C6B35CC5D0A}" destId="{C8E6D469-8F56-4002-AC1E-30DBBE1FBEB9}" srcOrd="6" destOrd="0" parTransId="{3FAAF9E4-F564-48EF-BD9E-FB1E360D24EA}" sibTransId="{96587FCD-AE11-43D1-8405-6EE9EACC8A95}"/>
    <dgm:cxn modelId="{26ACB0BD-3764-4F7C-9ED5-FA5F94EEA33F}" srcId="{FC970B60-5A59-4A8F-B915-7C6B35CC5D0A}" destId="{95D23F6A-86E7-4674-8CBB-EBF44150629A}" srcOrd="4" destOrd="0" parTransId="{DA38A7CF-9665-4D6C-8324-B58D732A7D15}" sibTransId="{E3C288F1-30B9-4472-B069-6179BBEFB386}"/>
    <dgm:cxn modelId="{D8922AC5-C897-46FF-9289-0B007C63CD8F}" type="presOf" srcId="{8BC8DBAA-90A3-4A80-9C8C-00E4061CF16D}" destId="{62E33954-F2E7-4440-9311-7B67A18C2ED6}" srcOrd="1" destOrd="0" presId="urn:microsoft.com/office/officeart/2005/8/layout/list1"/>
    <dgm:cxn modelId="{7019F1CB-EE28-467A-AACA-5F8D4403F147}" type="presOf" srcId="{95D23F6A-86E7-4674-8CBB-EBF44150629A}" destId="{7130B7AD-2023-4DBC-BA34-925D85EDB26A}" srcOrd="0" destOrd="0" presId="urn:microsoft.com/office/officeart/2005/8/layout/list1"/>
    <dgm:cxn modelId="{7BACCCDA-1EB0-40BC-9147-E6946DB3FDB1}" type="presOf" srcId="{840AB568-A6C9-4FCA-9A67-8628E359670D}" destId="{69E84460-EEB0-47AA-AE4F-AC12168ED36D}" srcOrd="1" destOrd="0" presId="urn:microsoft.com/office/officeart/2005/8/layout/list1"/>
    <dgm:cxn modelId="{3FD205DE-D779-41BA-83B3-1F01C71758B3}" srcId="{FC970B60-5A59-4A8F-B915-7C6B35CC5D0A}" destId="{1A9FF069-050E-4A4C-B5E6-6C5A4F4CD443}" srcOrd="2" destOrd="0" parTransId="{AB9EAFED-A9DE-4E61-ABE7-67BBFB3FEE7D}" sibTransId="{2B84C250-F501-48E9-BF4D-865D39054658}"/>
    <dgm:cxn modelId="{CD2348E0-CFA2-49E6-B351-5D327A334CDC}" srcId="{FC970B60-5A59-4A8F-B915-7C6B35CC5D0A}" destId="{AA90FEE6-5404-41E7-8A56-8EE49B090652}" srcOrd="1" destOrd="0" parTransId="{EE4708DD-462B-402C-83C3-08A6189A2F46}" sibTransId="{00F3D9D0-F722-4F47-9AB2-41CE0C54B905}"/>
    <dgm:cxn modelId="{5DC743EA-1666-4DDF-8689-5223D4AEE373}" type="presOf" srcId="{1A9FF069-050E-4A4C-B5E6-6C5A4F4CD443}" destId="{EC38A110-5372-4FD6-9143-C9E9E7A7DE79}" srcOrd="0" destOrd="0" presId="urn:microsoft.com/office/officeart/2005/8/layout/list1"/>
    <dgm:cxn modelId="{1934BBF1-4F67-4BA2-965B-7AEAD4DA51B5}" type="presOf" srcId="{FC970B60-5A59-4A8F-B915-7C6B35CC5D0A}" destId="{1BF86CF7-CBF8-4CDF-9FB8-CCD59A798029}" srcOrd="0" destOrd="0" presId="urn:microsoft.com/office/officeart/2005/8/layout/list1"/>
    <dgm:cxn modelId="{D8B49036-5365-4F76-BE5E-FA66F5C84BA6}" type="presParOf" srcId="{1BF86CF7-CBF8-4CDF-9FB8-CCD59A798029}" destId="{F49CC3AF-86D6-4F55-A158-CF1F32A98AF9}" srcOrd="0" destOrd="0" presId="urn:microsoft.com/office/officeart/2005/8/layout/list1"/>
    <dgm:cxn modelId="{3EEBD50B-EFCD-47E4-89AE-40E35D32F11D}" type="presParOf" srcId="{F49CC3AF-86D6-4F55-A158-CF1F32A98AF9}" destId="{F5D0FC0B-8961-4F17-8C86-A241B8F3A70C}" srcOrd="0" destOrd="0" presId="urn:microsoft.com/office/officeart/2005/8/layout/list1"/>
    <dgm:cxn modelId="{37469019-66AC-4926-9342-22F7ECAC3D6B}" type="presParOf" srcId="{F49CC3AF-86D6-4F55-A158-CF1F32A98AF9}" destId="{69E84460-EEB0-47AA-AE4F-AC12168ED36D}" srcOrd="1" destOrd="0" presId="urn:microsoft.com/office/officeart/2005/8/layout/list1"/>
    <dgm:cxn modelId="{40CDC214-E46D-494B-8D28-1D83CEE48403}" type="presParOf" srcId="{1BF86CF7-CBF8-4CDF-9FB8-CCD59A798029}" destId="{2223961B-853A-4F4B-B66C-AA2D37915CA1}" srcOrd="1" destOrd="0" presId="urn:microsoft.com/office/officeart/2005/8/layout/list1"/>
    <dgm:cxn modelId="{CFDC9BD1-EEFA-4B40-B20A-C94D763589BC}" type="presParOf" srcId="{1BF86CF7-CBF8-4CDF-9FB8-CCD59A798029}" destId="{6F02BD62-7E4C-4737-A1E4-A29A802FFDBF}" srcOrd="2" destOrd="0" presId="urn:microsoft.com/office/officeart/2005/8/layout/list1"/>
    <dgm:cxn modelId="{D240BA00-D906-40B5-A1F8-FA34531C6CC8}" type="presParOf" srcId="{1BF86CF7-CBF8-4CDF-9FB8-CCD59A798029}" destId="{70D862EE-8F05-4437-AB91-23964C6376D7}" srcOrd="3" destOrd="0" presId="urn:microsoft.com/office/officeart/2005/8/layout/list1"/>
    <dgm:cxn modelId="{DEB2E7C0-6401-4CC8-8DA8-C8B071D94268}" type="presParOf" srcId="{1BF86CF7-CBF8-4CDF-9FB8-CCD59A798029}" destId="{78FCB662-BD2A-4D86-BE6F-DDCFA9B95E1C}" srcOrd="4" destOrd="0" presId="urn:microsoft.com/office/officeart/2005/8/layout/list1"/>
    <dgm:cxn modelId="{997C4302-7578-4BA5-B399-7B7C4F99F6CB}" type="presParOf" srcId="{78FCB662-BD2A-4D86-BE6F-DDCFA9B95E1C}" destId="{2C60DBB0-652E-4867-BE8F-AB479C9ADAE1}" srcOrd="0" destOrd="0" presId="urn:microsoft.com/office/officeart/2005/8/layout/list1"/>
    <dgm:cxn modelId="{876B0703-B028-4C90-922A-91E4CC39887F}" type="presParOf" srcId="{78FCB662-BD2A-4D86-BE6F-DDCFA9B95E1C}" destId="{045BC72D-C2D5-45A1-8FA7-1490F16E76CB}" srcOrd="1" destOrd="0" presId="urn:microsoft.com/office/officeart/2005/8/layout/list1"/>
    <dgm:cxn modelId="{7D69A2C8-C386-42B9-B7F6-978FC5BAEAE1}" type="presParOf" srcId="{1BF86CF7-CBF8-4CDF-9FB8-CCD59A798029}" destId="{306782F9-BED0-458C-8EC1-B566C168C9F6}" srcOrd="5" destOrd="0" presId="urn:microsoft.com/office/officeart/2005/8/layout/list1"/>
    <dgm:cxn modelId="{88D3D684-E693-43E2-A5E8-F53C38542BB7}" type="presParOf" srcId="{1BF86CF7-CBF8-4CDF-9FB8-CCD59A798029}" destId="{A1D521C2-99B9-471C-BA4A-4A8E89DD94D5}" srcOrd="6" destOrd="0" presId="urn:microsoft.com/office/officeart/2005/8/layout/list1"/>
    <dgm:cxn modelId="{B3936CAC-F85B-46FA-92D2-EA17CD3E95F2}" type="presParOf" srcId="{1BF86CF7-CBF8-4CDF-9FB8-CCD59A798029}" destId="{3649D9B0-8F42-41E3-AF59-48CF038579D1}" srcOrd="7" destOrd="0" presId="urn:microsoft.com/office/officeart/2005/8/layout/list1"/>
    <dgm:cxn modelId="{BE84CD1D-01C8-4450-BABD-1276162D847B}" type="presParOf" srcId="{1BF86CF7-CBF8-4CDF-9FB8-CCD59A798029}" destId="{042537E3-D2D1-40DC-B068-C13CBB27301E}" srcOrd="8" destOrd="0" presId="urn:microsoft.com/office/officeart/2005/8/layout/list1"/>
    <dgm:cxn modelId="{EFDE007A-14A0-4929-88AF-2AAF96961807}" type="presParOf" srcId="{042537E3-D2D1-40DC-B068-C13CBB27301E}" destId="{EC38A110-5372-4FD6-9143-C9E9E7A7DE79}" srcOrd="0" destOrd="0" presId="urn:microsoft.com/office/officeart/2005/8/layout/list1"/>
    <dgm:cxn modelId="{97ECE74C-57E4-46DD-86A5-C20C6BF99590}" type="presParOf" srcId="{042537E3-D2D1-40DC-B068-C13CBB27301E}" destId="{606E2B13-C862-48B2-9924-9E321CC9548D}" srcOrd="1" destOrd="0" presId="urn:microsoft.com/office/officeart/2005/8/layout/list1"/>
    <dgm:cxn modelId="{E4971EF9-71E7-4B44-BB59-87DB5E2A09B7}" type="presParOf" srcId="{1BF86CF7-CBF8-4CDF-9FB8-CCD59A798029}" destId="{D6235A51-C9E4-4AD8-B4B2-88AD94ABA36A}" srcOrd="9" destOrd="0" presId="urn:microsoft.com/office/officeart/2005/8/layout/list1"/>
    <dgm:cxn modelId="{15831580-8194-42F5-A089-724653E9080F}" type="presParOf" srcId="{1BF86CF7-CBF8-4CDF-9FB8-CCD59A798029}" destId="{5E9585FF-14E8-4D72-A76A-3536090EBF57}" srcOrd="10" destOrd="0" presId="urn:microsoft.com/office/officeart/2005/8/layout/list1"/>
    <dgm:cxn modelId="{C9389D4E-CC48-4E64-81BC-4ED3140B7BF7}" type="presParOf" srcId="{1BF86CF7-CBF8-4CDF-9FB8-CCD59A798029}" destId="{F3E03E83-A281-4C5A-86DC-F8489DD0474D}" srcOrd="11" destOrd="0" presId="urn:microsoft.com/office/officeart/2005/8/layout/list1"/>
    <dgm:cxn modelId="{DA355170-50E8-4219-92D8-B7BB567B752F}" type="presParOf" srcId="{1BF86CF7-CBF8-4CDF-9FB8-CCD59A798029}" destId="{1D6AED9F-5C59-4046-A0F4-B137FE688753}" srcOrd="12" destOrd="0" presId="urn:microsoft.com/office/officeart/2005/8/layout/list1"/>
    <dgm:cxn modelId="{1F4DF84C-CC34-4C57-931D-FBE9C091D1D0}" type="presParOf" srcId="{1D6AED9F-5C59-4046-A0F4-B137FE688753}" destId="{9FB0134F-75CA-4DA8-BADE-10EF865422CB}" srcOrd="0" destOrd="0" presId="urn:microsoft.com/office/officeart/2005/8/layout/list1"/>
    <dgm:cxn modelId="{778EC61C-F10B-4E7E-AC06-31A0C6CD35E0}" type="presParOf" srcId="{1D6AED9F-5C59-4046-A0F4-B137FE688753}" destId="{AE0312B6-3DF5-4C9A-8D4C-D06BBE103186}" srcOrd="1" destOrd="0" presId="urn:microsoft.com/office/officeart/2005/8/layout/list1"/>
    <dgm:cxn modelId="{AC38F745-679F-459C-BBC3-89FEF64270B4}" type="presParOf" srcId="{1BF86CF7-CBF8-4CDF-9FB8-CCD59A798029}" destId="{391886AB-EBF3-4245-BA0D-894133D2309C}" srcOrd="13" destOrd="0" presId="urn:microsoft.com/office/officeart/2005/8/layout/list1"/>
    <dgm:cxn modelId="{F43A06DB-C619-4A33-80DF-B2977DD10352}" type="presParOf" srcId="{1BF86CF7-CBF8-4CDF-9FB8-CCD59A798029}" destId="{D071AE28-B528-45E6-984A-3995817BF17A}" srcOrd="14" destOrd="0" presId="urn:microsoft.com/office/officeart/2005/8/layout/list1"/>
    <dgm:cxn modelId="{03E96F4B-0E30-4A7E-8E58-41749CA3C895}" type="presParOf" srcId="{1BF86CF7-CBF8-4CDF-9FB8-CCD59A798029}" destId="{1D66D045-7D75-4859-916F-7E4C907538CE}" srcOrd="15" destOrd="0" presId="urn:microsoft.com/office/officeart/2005/8/layout/list1"/>
    <dgm:cxn modelId="{2439CA3C-8365-48AC-ADD3-C5782911DFA4}" type="presParOf" srcId="{1BF86CF7-CBF8-4CDF-9FB8-CCD59A798029}" destId="{16EA1E57-178E-4712-8C12-818ECAC1D7D0}" srcOrd="16" destOrd="0" presId="urn:microsoft.com/office/officeart/2005/8/layout/list1"/>
    <dgm:cxn modelId="{A5CF31E5-A124-456E-AE3A-0D1FAB6BFAF8}" type="presParOf" srcId="{16EA1E57-178E-4712-8C12-818ECAC1D7D0}" destId="{7130B7AD-2023-4DBC-BA34-925D85EDB26A}" srcOrd="0" destOrd="0" presId="urn:microsoft.com/office/officeart/2005/8/layout/list1"/>
    <dgm:cxn modelId="{F11ED8A0-2571-4419-A702-F1808E77DFC7}" type="presParOf" srcId="{16EA1E57-178E-4712-8C12-818ECAC1D7D0}" destId="{2797FAA9-CF1C-409A-8E68-ED9A5327BBDD}" srcOrd="1" destOrd="0" presId="urn:microsoft.com/office/officeart/2005/8/layout/list1"/>
    <dgm:cxn modelId="{B9FD9D95-9B37-4EDA-8047-1929BEF67D21}" type="presParOf" srcId="{1BF86CF7-CBF8-4CDF-9FB8-CCD59A798029}" destId="{31ECD1C9-9C3A-4B9B-856F-D86236C8A38C}" srcOrd="17" destOrd="0" presId="urn:microsoft.com/office/officeart/2005/8/layout/list1"/>
    <dgm:cxn modelId="{091490A8-B7F2-4940-96AE-849CF5772FC8}" type="presParOf" srcId="{1BF86CF7-CBF8-4CDF-9FB8-CCD59A798029}" destId="{F0D516C2-1655-425F-8CA7-5EBAB2F0F7EB}" srcOrd="18" destOrd="0" presId="urn:microsoft.com/office/officeart/2005/8/layout/list1"/>
    <dgm:cxn modelId="{2FCC0E7B-5D2B-43E4-88C1-827A4CFC1091}" type="presParOf" srcId="{1BF86CF7-CBF8-4CDF-9FB8-CCD59A798029}" destId="{4FB8F733-B13A-4FA8-99BB-4C34CB9102C3}" srcOrd="19" destOrd="0" presId="urn:microsoft.com/office/officeart/2005/8/layout/list1"/>
    <dgm:cxn modelId="{46A19616-D5A8-4039-962D-3047AD1B275A}" type="presParOf" srcId="{1BF86CF7-CBF8-4CDF-9FB8-CCD59A798029}" destId="{020543D0-7248-4C02-BED0-3A730CD99AD6}" srcOrd="20" destOrd="0" presId="urn:microsoft.com/office/officeart/2005/8/layout/list1"/>
    <dgm:cxn modelId="{205A3CF2-40FB-4BA0-AAFB-2BC0927DFA26}" type="presParOf" srcId="{020543D0-7248-4C02-BED0-3A730CD99AD6}" destId="{DA006657-EDDE-47EE-A9CC-C6CF6EB5659B}" srcOrd="0" destOrd="0" presId="urn:microsoft.com/office/officeart/2005/8/layout/list1"/>
    <dgm:cxn modelId="{A2FD233E-9BCF-4FED-ABA3-F49C6F27B3F9}" type="presParOf" srcId="{020543D0-7248-4C02-BED0-3A730CD99AD6}" destId="{6979F5A3-14CC-473C-9AE4-F3436CB179D8}" srcOrd="1" destOrd="0" presId="urn:microsoft.com/office/officeart/2005/8/layout/list1"/>
    <dgm:cxn modelId="{1F83272A-474F-4603-B612-7B3645E5AB61}" type="presParOf" srcId="{1BF86CF7-CBF8-4CDF-9FB8-CCD59A798029}" destId="{433A50BB-8437-4019-A21F-3133ED8010F8}" srcOrd="21" destOrd="0" presId="urn:microsoft.com/office/officeart/2005/8/layout/list1"/>
    <dgm:cxn modelId="{570DA00C-7BD4-4A18-B9A7-705F7096BAD8}" type="presParOf" srcId="{1BF86CF7-CBF8-4CDF-9FB8-CCD59A798029}" destId="{164AEB43-72C0-4121-8EC7-9A95E85822DF}" srcOrd="22" destOrd="0" presId="urn:microsoft.com/office/officeart/2005/8/layout/list1"/>
    <dgm:cxn modelId="{B8FB4CCF-A062-4026-B41A-24ADC5C2BAE8}" type="presParOf" srcId="{1BF86CF7-CBF8-4CDF-9FB8-CCD59A798029}" destId="{B0D2CFCF-2013-49AA-AFE0-15DD519E25B5}" srcOrd="23" destOrd="0" presId="urn:microsoft.com/office/officeart/2005/8/layout/list1"/>
    <dgm:cxn modelId="{09F61C4B-27C8-4003-92E9-8BFF38171ADA}" type="presParOf" srcId="{1BF86CF7-CBF8-4CDF-9FB8-CCD59A798029}" destId="{D312071D-D512-4780-B4CE-DDC49CA29F2D}" srcOrd="24" destOrd="0" presId="urn:microsoft.com/office/officeart/2005/8/layout/list1"/>
    <dgm:cxn modelId="{7F5CEA80-33CD-49D5-8112-5C8E3D12FE3D}" type="presParOf" srcId="{D312071D-D512-4780-B4CE-DDC49CA29F2D}" destId="{F5DB6546-E9EC-4A3D-AC7E-9952457378FB}" srcOrd="0" destOrd="0" presId="urn:microsoft.com/office/officeart/2005/8/layout/list1"/>
    <dgm:cxn modelId="{7194EA08-97AD-4899-92B3-5D9664759866}" type="presParOf" srcId="{D312071D-D512-4780-B4CE-DDC49CA29F2D}" destId="{3D5FA09F-639B-4FD2-9E20-76DE5FF28E24}" srcOrd="1" destOrd="0" presId="urn:microsoft.com/office/officeart/2005/8/layout/list1"/>
    <dgm:cxn modelId="{D16686A7-1279-4FEF-8FFA-A7BF80ACDC71}" type="presParOf" srcId="{1BF86CF7-CBF8-4CDF-9FB8-CCD59A798029}" destId="{87E2E8FB-3DDA-4265-B29A-1314F3F0F756}" srcOrd="25" destOrd="0" presId="urn:microsoft.com/office/officeart/2005/8/layout/list1"/>
    <dgm:cxn modelId="{3B6F97E7-6050-4513-999A-18B9A5BC6C17}" type="presParOf" srcId="{1BF86CF7-CBF8-4CDF-9FB8-CCD59A798029}" destId="{8062E385-37AD-4A93-ABD1-236C6D4F2C45}" srcOrd="26" destOrd="0" presId="urn:microsoft.com/office/officeart/2005/8/layout/list1"/>
    <dgm:cxn modelId="{DEBC4D4B-1697-4B47-A2E2-1589FDECFF72}" type="presParOf" srcId="{1BF86CF7-CBF8-4CDF-9FB8-CCD59A798029}" destId="{6BB9815C-4068-4B89-858E-5CB440E423EA}" srcOrd="27" destOrd="0" presId="urn:microsoft.com/office/officeart/2005/8/layout/list1"/>
    <dgm:cxn modelId="{88A242CA-BCEA-4C4C-B4DF-E95B5E7AAA1F}" type="presParOf" srcId="{1BF86CF7-CBF8-4CDF-9FB8-CCD59A798029}" destId="{DF1DBFC0-B160-4835-99CD-1675F1B150FA}" srcOrd="28" destOrd="0" presId="urn:microsoft.com/office/officeart/2005/8/layout/list1"/>
    <dgm:cxn modelId="{F4CD121A-8FEA-41F3-9D58-0830ACF4B3B8}" type="presParOf" srcId="{DF1DBFC0-B160-4835-99CD-1675F1B150FA}" destId="{AB0F9E4F-8B00-400C-97B0-BF5F45F4593F}" srcOrd="0" destOrd="0" presId="urn:microsoft.com/office/officeart/2005/8/layout/list1"/>
    <dgm:cxn modelId="{5F80AD9D-388E-461E-AE7B-733EBF947370}" type="presParOf" srcId="{DF1DBFC0-B160-4835-99CD-1675F1B150FA}" destId="{62E33954-F2E7-4440-9311-7B67A18C2ED6}" srcOrd="1" destOrd="0" presId="urn:microsoft.com/office/officeart/2005/8/layout/list1"/>
    <dgm:cxn modelId="{5FBB07F5-FF09-45A1-BEA8-4AB414A3B480}" type="presParOf" srcId="{1BF86CF7-CBF8-4CDF-9FB8-CCD59A798029}" destId="{37419624-C89A-45B8-8942-4DEE9165F675}" srcOrd="29" destOrd="0" presId="urn:microsoft.com/office/officeart/2005/8/layout/list1"/>
    <dgm:cxn modelId="{E5CCC114-1AC8-4F9B-ABB6-9C62A575FA27}" type="presParOf" srcId="{1BF86CF7-CBF8-4CDF-9FB8-CCD59A798029}" destId="{B749A1F0-3C74-4C58-BA90-B084D42A8278}" srcOrd="30" destOrd="0" presId="urn:microsoft.com/office/officeart/2005/8/layout/list1"/>
    <dgm:cxn modelId="{1951BC12-F1DA-416A-B542-497E1D5FFFD0}" type="presParOf" srcId="{1BF86CF7-CBF8-4CDF-9FB8-CCD59A798029}" destId="{68C4A75B-5E85-4B8B-9D49-E21CC8282286}" srcOrd="31" destOrd="0" presId="urn:microsoft.com/office/officeart/2005/8/layout/list1"/>
    <dgm:cxn modelId="{DFDEF2CF-3A87-40F4-A98D-F25A2EB8F65F}" type="presParOf" srcId="{1BF86CF7-CBF8-4CDF-9FB8-CCD59A798029}" destId="{42C8FEC2-10BA-4985-A122-24C65B7A9FCF}" srcOrd="32" destOrd="0" presId="urn:microsoft.com/office/officeart/2005/8/layout/list1"/>
    <dgm:cxn modelId="{2CC9A06A-702B-40FD-998C-B74195A71B94}" type="presParOf" srcId="{42C8FEC2-10BA-4985-A122-24C65B7A9FCF}" destId="{4193C66F-8526-4DB2-B012-F8BE0BC3A304}" srcOrd="0" destOrd="0" presId="urn:microsoft.com/office/officeart/2005/8/layout/list1"/>
    <dgm:cxn modelId="{0C1E3859-2FC5-4B68-9CF8-09D49080E35C}" type="presParOf" srcId="{42C8FEC2-10BA-4985-A122-24C65B7A9FCF}" destId="{BD11970E-8C08-4FC1-93AD-14A063AE8E09}" srcOrd="1" destOrd="0" presId="urn:microsoft.com/office/officeart/2005/8/layout/list1"/>
    <dgm:cxn modelId="{A8AA2657-9F20-43F4-BFF1-805C293AF1B4}" type="presParOf" srcId="{1BF86CF7-CBF8-4CDF-9FB8-CCD59A798029}" destId="{6E0753E8-8108-4059-801B-5F18B5EF0102}" srcOrd="33" destOrd="0" presId="urn:microsoft.com/office/officeart/2005/8/layout/list1"/>
    <dgm:cxn modelId="{F07A9548-9D3F-4729-AC79-F9138456208F}" type="presParOf" srcId="{1BF86CF7-CBF8-4CDF-9FB8-CCD59A798029}" destId="{74BB191D-1BF6-4835-8F9A-1279B9F636E5}" srcOrd="3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E1B6A-B274-4E9E-9975-086BC29CD4CD}">
      <dsp:nvSpPr>
        <dsp:cNvPr id="0" name=""/>
        <dsp:cNvSpPr/>
      </dsp:nvSpPr>
      <dsp:spPr>
        <a:xfrm>
          <a:off x="3682408" y="2765370"/>
          <a:ext cx="2008960" cy="1301350"/>
        </a:xfrm>
        <a:prstGeom prst="roundRect">
          <a:avLst>
            <a:gd name="adj" fmla="val 10000"/>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r>
            <a:rPr lang="es-CR" sz="1000" kern="1200" dirty="0"/>
            <a:t>  </a:t>
          </a:r>
          <a:r>
            <a:rPr lang="es-GT" sz="1400" b="1" i="1" kern="1200" dirty="0"/>
            <a:t>Caminar juntos con espiritualidad misionera</a:t>
          </a:r>
          <a:endParaRPr lang="es-CR" sz="1400" kern="1200" dirty="0"/>
        </a:p>
      </dsp:txBody>
      <dsp:txXfrm>
        <a:off x="4313682" y="3119293"/>
        <a:ext cx="1349100" cy="918841"/>
      </dsp:txXfrm>
    </dsp:sp>
    <dsp:sp modelId="{852164D1-7019-43F1-9A26-6A346F1DC675}">
      <dsp:nvSpPr>
        <dsp:cNvPr id="0" name=""/>
        <dsp:cNvSpPr/>
      </dsp:nvSpPr>
      <dsp:spPr>
        <a:xfrm>
          <a:off x="404631" y="2765370"/>
          <a:ext cx="2008960" cy="1301350"/>
        </a:xfrm>
        <a:prstGeom prst="roundRect">
          <a:avLst>
            <a:gd name="adj" fmla="val 10000"/>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r>
            <a:rPr lang="es-GT" sz="1100" b="1" i="1" kern="1200" dirty="0"/>
            <a:t>Impulsar juntos una espiritualidad laical como reto y meta de nuestro crecimiento como Iglesia.</a:t>
          </a:r>
          <a:endParaRPr lang="es-CR" sz="1100" kern="1200" dirty="0"/>
        </a:p>
      </dsp:txBody>
      <dsp:txXfrm>
        <a:off x="433217" y="3119293"/>
        <a:ext cx="1349100" cy="918841"/>
      </dsp:txXfrm>
    </dsp:sp>
    <dsp:sp modelId="{EFE1AB67-F13B-484B-97EC-F007D3879B4A}">
      <dsp:nvSpPr>
        <dsp:cNvPr id="0" name=""/>
        <dsp:cNvSpPr/>
      </dsp:nvSpPr>
      <dsp:spPr>
        <a:xfrm>
          <a:off x="3682408" y="0"/>
          <a:ext cx="2008960" cy="1301350"/>
        </a:xfrm>
        <a:prstGeom prst="roundRect">
          <a:avLst>
            <a:gd name="adj" fmla="val 10000"/>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s-GT" sz="1400" b="1" i="1" kern="1200" dirty="0"/>
            <a:t>La formación como carencia y necesidad.</a:t>
          </a:r>
          <a:endParaRPr lang="es-CR" sz="1400" kern="1200" dirty="0"/>
        </a:p>
      </dsp:txBody>
      <dsp:txXfrm>
        <a:off x="4313682" y="28586"/>
        <a:ext cx="1349100" cy="918841"/>
      </dsp:txXfrm>
    </dsp:sp>
    <dsp:sp modelId="{FE552045-1BE3-4819-8B10-2D5019EE54AC}">
      <dsp:nvSpPr>
        <dsp:cNvPr id="0" name=""/>
        <dsp:cNvSpPr/>
      </dsp:nvSpPr>
      <dsp:spPr>
        <a:xfrm>
          <a:off x="404631" y="0"/>
          <a:ext cx="2008960" cy="1301350"/>
        </a:xfrm>
        <a:prstGeom prst="roundRect">
          <a:avLst>
            <a:gd name="adj" fmla="val 10000"/>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s-GT" sz="1400" b="1" i="1" kern="1200" dirty="0"/>
            <a:t>Crear “nuevos espacios” para la misión de los laicos. </a:t>
          </a:r>
          <a:endParaRPr lang="es-CR" sz="1400" kern="1200" dirty="0"/>
        </a:p>
      </dsp:txBody>
      <dsp:txXfrm>
        <a:off x="433217" y="28586"/>
        <a:ext cx="1349100" cy="918841"/>
      </dsp:txXfrm>
    </dsp:sp>
    <dsp:sp modelId="{C1106A3A-E5AB-4A54-B46A-3841DA7D21C6}">
      <dsp:nvSpPr>
        <dsp:cNvPr id="0" name=""/>
        <dsp:cNvSpPr/>
      </dsp:nvSpPr>
      <dsp:spPr>
        <a:xfrm>
          <a:off x="1239187" y="202766"/>
          <a:ext cx="1760890" cy="1760890"/>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CR" sz="1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Estructura </a:t>
          </a:r>
        </a:p>
      </dsp:txBody>
      <dsp:txXfrm>
        <a:off x="1754940" y="718519"/>
        <a:ext cx="1245137" cy="1245137"/>
      </dsp:txXfrm>
    </dsp:sp>
    <dsp:sp modelId="{70325D77-0C01-4658-A669-635BCC2D08D7}">
      <dsp:nvSpPr>
        <dsp:cNvPr id="0" name=""/>
        <dsp:cNvSpPr/>
      </dsp:nvSpPr>
      <dsp:spPr>
        <a:xfrm rot="5400000">
          <a:off x="3118126" y="183871"/>
          <a:ext cx="1687461" cy="1769659"/>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CR" sz="1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Formación</a:t>
          </a:r>
        </a:p>
      </dsp:txBody>
      <dsp:txXfrm rot="-5400000">
        <a:off x="3077028" y="719216"/>
        <a:ext cx="1251338" cy="1193215"/>
      </dsp:txXfrm>
    </dsp:sp>
    <dsp:sp modelId="{02104138-E2F8-4029-99AD-22A61C5D68A4}">
      <dsp:nvSpPr>
        <dsp:cNvPr id="0" name=""/>
        <dsp:cNvSpPr/>
      </dsp:nvSpPr>
      <dsp:spPr>
        <a:xfrm rot="10800000">
          <a:off x="3088667" y="2074027"/>
          <a:ext cx="1760890" cy="1760890"/>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CR" sz="1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Sentido de pertenencia: Comunión  y Eclesialidad</a:t>
          </a:r>
        </a:p>
      </dsp:txBody>
      <dsp:txXfrm rot="10800000">
        <a:off x="3088667" y="2074027"/>
        <a:ext cx="1245137" cy="1245137"/>
      </dsp:txXfrm>
    </dsp:sp>
    <dsp:sp modelId="{7708A232-1657-4485-BDA8-3F9B76E72C26}">
      <dsp:nvSpPr>
        <dsp:cNvPr id="0" name=""/>
        <dsp:cNvSpPr/>
      </dsp:nvSpPr>
      <dsp:spPr>
        <a:xfrm rot="16200000">
          <a:off x="1246442" y="2074027"/>
          <a:ext cx="1760890" cy="1760890"/>
        </a:xfrm>
        <a:prstGeom prst="pieWedg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s-CR" sz="12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Espiritualidad</a:t>
          </a:r>
        </a:p>
      </dsp:txBody>
      <dsp:txXfrm rot="5400000">
        <a:off x="1762195" y="2074027"/>
        <a:ext cx="1245137" cy="1245137"/>
      </dsp:txXfrm>
    </dsp:sp>
    <dsp:sp modelId="{9DECB671-FA6C-4CB2-A0CF-735D6B5CE712}">
      <dsp:nvSpPr>
        <dsp:cNvPr id="0" name=""/>
        <dsp:cNvSpPr/>
      </dsp:nvSpPr>
      <dsp:spPr>
        <a:xfrm>
          <a:off x="2744012" y="1667355"/>
          <a:ext cx="607974" cy="528673"/>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 modelId="{D1B43291-F289-4CB9-B675-C07CBABBC21D}">
      <dsp:nvSpPr>
        <dsp:cNvPr id="0" name=""/>
        <dsp:cNvSpPr/>
      </dsp:nvSpPr>
      <dsp:spPr>
        <a:xfrm rot="10800000">
          <a:off x="2744012" y="1870691"/>
          <a:ext cx="607974" cy="528673"/>
        </a:xfrm>
        <a:prstGeom prst="circularArrow">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09021-A4DD-4F71-9EFE-F2D4EE187BA5}">
      <dsp:nvSpPr>
        <dsp:cNvPr id="0" name=""/>
        <dsp:cNvSpPr/>
      </dsp:nvSpPr>
      <dsp:spPr>
        <a:xfrm>
          <a:off x="0" y="1369011"/>
          <a:ext cx="10998199" cy="2520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A9BFDE-E829-4E6C-9C26-2012F9993A0E}">
      <dsp:nvSpPr>
        <dsp:cNvPr id="0" name=""/>
        <dsp:cNvSpPr/>
      </dsp:nvSpPr>
      <dsp:spPr>
        <a:xfrm>
          <a:off x="549372" y="194962"/>
          <a:ext cx="7691221" cy="132164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994" tIns="0" rIns="290994" bIns="0" numCol="1" spcCol="1270" anchor="ctr" anchorCtr="0">
          <a:noAutofit/>
        </a:bodyPr>
        <a:lstStyle/>
        <a:p>
          <a:pPr marL="0" lvl="0" indent="0" algn="l" defTabSz="622300">
            <a:lnSpc>
              <a:spcPct val="90000"/>
            </a:lnSpc>
            <a:spcBef>
              <a:spcPct val="0"/>
            </a:spcBef>
            <a:spcAft>
              <a:spcPct val="35000"/>
            </a:spcAft>
            <a:buNone/>
          </a:pPr>
          <a:r>
            <a:rPr lang="es-GT" sz="1400" b="1" kern="1200" cap="none" spc="0" dirty="0">
              <a:ln w="6600">
                <a:prstDash val="solid"/>
              </a:ln>
              <a:effectLst>
                <a:outerShdw dist="38100" dir="2700000" algn="tl" rotWithShape="0">
                  <a:schemeClr val="accent2"/>
                </a:outerShdw>
              </a:effectLst>
              <a:latin typeface="+mj-lt"/>
            </a:rPr>
            <a:t>Objetivos personales: </a:t>
          </a:r>
        </a:p>
        <a:p>
          <a:pPr marL="0" lvl="0" indent="0" algn="l" defTabSz="622300">
            <a:lnSpc>
              <a:spcPct val="90000"/>
            </a:lnSpc>
            <a:spcBef>
              <a:spcPct val="0"/>
            </a:spcBef>
            <a:spcAft>
              <a:spcPct val="35000"/>
            </a:spcAft>
            <a:buNone/>
          </a:pPr>
          <a:r>
            <a:rPr lang="es-GT" sz="1400" kern="1200" dirty="0">
              <a:latin typeface="+mj-lt"/>
            </a:rPr>
            <a:t>Vivir y promover el encuentro con Cristo vivo </a:t>
          </a:r>
        </a:p>
        <a:p>
          <a:pPr marL="0" lvl="0" indent="0" algn="l" defTabSz="622300">
            <a:lnSpc>
              <a:spcPct val="90000"/>
            </a:lnSpc>
            <a:spcBef>
              <a:spcPct val="0"/>
            </a:spcBef>
            <a:spcAft>
              <a:spcPct val="35000"/>
            </a:spcAft>
            <a:buNone/>
          </a:pPr>
          <a:r>
            <a:rPr lang="es-GT" sz="1400" kern="1200" dirty="0">
              <a:latin typeface="+mj-lt"/>
            </a:rPr>
            <a:t>para ser sus discípulos misioneros, </a:t>
          </a:r>
        </a:p>
        <a:p>
          <a:pPr marL="0" lvl="0" indent="0" algn="l" defTabSz="622300">
            <a:lnSpc>
              <a:spcPct val="90000"/>
            </a:lnSpc>
            <a:spcBef>
              <a:spcPct val="0"/>
            </a:spcBef>
            <a:spcAft>
              <a:spcPct val="35000"/>
            </a:spcAft>
            <a:buNone/>
          </a:pPr>
          <a:r>
            <a:rPr lang="es-GT" sz="1400" kern="1200" dirty="0">
              <a:latin typeface="+mj-lt"/>
            </a:rPr>
            <a:t>dando así verdadero sentido a nuestra  vida  y vocación  bautismal</a:t>
          </a:r>
          <a:r>
            <a:rPr lang="es-GT" sz="1100" kern="1200" dirty="0">
              <a:latin typeface="+mj-lt"/>
            </a:rPr>
            <a:t>.</a:t>
          </a:r>
        </a:p>
      </dsp:txBody>
      <dsp:txXfrm>
        <a:off x="613890" y="259480"/>
        <a:ext cx="7562185" cy="1192612"/>
      </dsp:txXfrm>
    </dsp:sp>
    <dsp:sp modelId="{83F29079-8143-4E21-B61C-73C88757FDEE}">
      <dsp:nvSpPr>
        <dsp:cNvPr id="0" name=""/>
        <dsp:cNvSpPr/>
      </dsp:nvSpPr>
      <dsp:spPr>
        <a:xfrm>
          <a:off x="0" y="2861815"/>
          <a:ext cx="10998199" cy="252000"/>
        </a:xfrm>
        <a:prstGeom prst="rect">
          <a:avLst/>
        </a:prstGeom>
        <a:solidFill>
          <a:schemeClr val="lt1">
            <a:alpha val="90000"/>
            <a:hueOff val="0"/>
            <a:satOff val="0"/>
            <a:lumOff val="0"/>
            <a:alphaOff val="0"/>
          </a:schemeClr>
        </a:solidFill>
        <a:ln w="25400" cap="flat" cmpd="sng" algn="ctr">
          <a:solidFill>
            <a:schemeClr val="accent3">
              <a:hueOff val="3319512"/>
              <a:satOff val="-2731"/>
              <a:lumOff val="3039"/>
              <a:alphaOff val="0"/>
            </a:schemeClr>
          </a:solidFill>
          <a:prstDash val="solid"/>
        </a:ln>
        <a:effectLst/>
      </dsp:spPr>
      <dsp:style>
        <a:lnRef idx="2">
          <a:scrgbClr r="0" g="0" b="0"/>
        </a:lnRef>
        <a:fillRef idx="1">
          <a:scrgbClr r="0" g="0" b="0"/>
        </a:fillRef>
        <a:effectRef idx="0">
          <a:scrgbClr r="0" g="0" b="0"/>
        </a:effectRef>
        <a:fontRef idx="minor"/>
      </dsp:style>
    </dsp:sp>
    <dsp:sp modelId="{CE5D1028-D211-4392-AC4B-B565BD3A2D41}">
      <dsp:nvSpPr>
        <dsp:cNvPr id="0" name=""/>
        <dsp:cNvSpPr/>
      </dsp:nvSpPr>
      <dsp:spPr>
        <a:xfrm>
          <a:off x="549372" y="1675011"/>
          <a:ext cx="7691221" cy="1334404"/>
        </a:xfrm>
        <a:prstGeom prst="roundRect">
          <a:avLst/>
        </a:prstGeom>
        <a:solidFill>
          <a:schemeClr val="accent3">
            <a:hueOff val="3319512"/>
            <a:satOff val="-2731"/>
            <a:lumOff val="303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994" tIns="0" rIns="290994" bIns="0" numCol="1" spcCol="1270" anchor="ctr" anchorCtr="0">
          <a:noAutofit/>
        </a:bodyPr>
        <a:lstStyle/>
        <a:p>
          <a:pPr marL="0" lvl="0" indent="0" algn="l" defTabSz="622300">
            <a:lnSpc>
              <a:spcPct val="90000"/>
            </a:lnSpc>
            <a:spcBef>
              <a:spcPct val="0"/>
            </a:spcBef>
            <a:spcAft>
              <a:spcPct val="35000"/>
            </a:spcAft>
            <a:buNone/>
          </a:pPr>
          <a:endParaRPr lang="es-GT" sz="1400" b="1" kern="1200" cap="none" spc="0">
            <a:ln w="6600">
              <a:prstDash val="solid"/>
            </a:ln>
            <a:effectLst>
              <a:outerShdw dist="38100" dir="2700000" algn="tl" rotWithShape="0">
                <a:schemeClr val="accent2"/>
              </a:outerShdw>
            </a:effectLst>
            <a:latin typeface="+mj-lt"/>
          </a:endParaRPr>
        </a:p>
        <a:p>
          <a:pPr marL="0" lvl="0" indent="0" algn="l" defTabSz="622300">
            <a:lnSpc>
              <a:spcPct val="90000"/>
            </a:lnSpc>
            <a:spcBef>
              <a:spcPct val="0"/>
            </a:spcBef>
            <a:spcAft>
              <a:spcPct val="35000"/>
            </a:spcAft>
            <a:buNone/>
          </a:pPr>
          <a:r>
            <a:rPr lang="es-GT" sz="1400" b="1" kern="1200" cap="none" spc="0">
              <a:ln w="6600">
                <a:prstDash val="solid"/>
              </a:ln>
              <a:effectLst>
                <a:outerShdw dist="38100" dir="2700000" algn="tl" rotWithShape="0">
                  <a:schemeClr val="accent2"/>
                </a:outerShdw>
              </a:effectLst>
              <a:latin typeface="+mj-lt"/>
            </a:rPr>
            <a:t>Objetivo  Eclesial: </a:t>
          </a:r>
        </a:p>
        <a:p>
          <a:pPr marL="0" lvl="0" indent="0" algn="l" defTabSz="622300">
            <a:lnSpc>
              <a:spcPct val="90000"/>
            </a:lnSpc>
            <a:spcBef>
              <a:spcPct val="0"/>
            </a:spcBef>
            <a:spcAft>
              <a:spcPct val="35000"/>
            </a:spcAft>
            <a:buNone/>
          </a:pPr>
          <a:r>
            <a:rPr lang="es-GT" sz="1400" kern="1200">
              <a:latin typeface="+mj-lt"/>
            </a:rPr>
            <a:t>Hacer de nuestra Diócesis y Parroquias,  comunidad de comunidades, misioneras, fraternas y solidarias, que desde la  participación activa </a:t>
          </a:r>
        </a:p>
        <a:p>
          <a:pPr marL="0" lvl="0" indent="0" algn="l" defTabSz="622300">
            <a:lnSpc>
              <a:spcPct val="90000"/>
            </a:lnSpc>
            <a:spcBef>
              <a:spcPct val="0"/>
            </a:spcBef>
            <a:spcAft>
              <a:spcPct val="35000"/>
            </a:spcAft>
            <a:buNone/>
          </a:pPr>
          <a:r>
            <a:rPr lang="es-GT" sz="1400" kern="1200">
              <a:latin typeface="+mj-lt"/>
            </a:rPr>
            <a:t>y  comprometida salgan al encuentro de todos,  especialmente los </a:t>
          </a:r>
        </a:p>
        <a:p>
          <a:pPr marL="0" lvl="0" indent="0" algn="l" defTabSz="622300">
            <a:lnSpc>
              <a:spcPct val="90000"/>
            </a:lnSpc>
            <a:spcBef>
              <a:spcPct val="0"/>
            </a:spcBef>
            <a:spcAft>
              <a:spcPct val="35000"/>
            </a:spcAft>
            <a:buNone/>
          </a:pPr>
          <a:r>
            <a:rPr lang="es-GT" sz="1400" kern="1200">
              <a:latin typeface="+mj-lt"/>
            </a:rPr>
            <a:t>más alejados y necesitados.</a:t>
          </a:r>
          <a:br>
            <a:rPr lang="es-GT" sz="1400" kern="1200">
              <a:latin typeface="+mj-lt"/>
            </a:rPr>
          </a:br>
          <a:br>
            <a:rPr lang="es-GT" sz="1400" kern="1200">
              <a:latin typeface="+mj-lt"/>
            </a:rPr>
          </a:br>
          <a:endParaRPr lang="es-GT" sz="1400" kern="1200">
            <a:latin typeface="+mj-lt"/>
          </a:endParaRPr>
        </a:p>
      </dsp:txBody>
      <dsp:txXfrm>
        <a:off x="614512" y="1740151"/>
        <a:ext cx="7560941" cy="1204124"/>
      </dsp:txXfrm>
    </dsp:sp>
    <dsp:sp modelId="{9D0E1ADE-C1B1-4815-B812-5EA0103F3552}">
      <dsp:nvSpPr>
        <dsp:cNvPr id="0" name=""/>
        <dsp:cNvSpPr/>
      </dsp:nvSpPr>
      <dsp:spPr>
        <a:xfrm flipV="1">
          <a:off x="0" y="4267538"/>
          <a:ext cx="10998199" cy="112482"/>
        </a:xfrm>
        <a:prstGeom prst="rect">
          <a:avLst/>
        </a:prstGeom>
        <a:solidFill>
          <a:schemeClr val="lt1">
            <a:alpha val="90000"/>
            <a:hueOff val="0"/>
            <a:satOff val="0"/>
            <a:lumOff val="0"/>
            <a:alphaOff val="0"/>
          </a:schemeClr>
        </a:solidFill>
        <a:ln w="25400" cap="flat" cmpd="sng" algn="ctr">
          <a:solidFill>
            <a:schemeClr val="accent3">
              <a:hueOff val="6639025"/>
              <a:satOff val="-5461"/>
              <a:lumOff val="6078"/>
              <a:alphaOff val="0"/>
            </a:schemeClr>
          </a:solidFill>
          <a:prstDash val="solid"/>
        </a:ln>
        <a:effectLst/>
      </dsp:spPr>
      <dsp:style>
        <a:lnRef idx="2">
          <a:scrgbClr r="0" g="0" b="0"/>
        </a:lnRef>
        <a:fillRef idx="1">
          <a:scrgbClr r="0" g="0" b="0"/>
        </a:fillRef>
        <a:effectRef idx="0">
          <a:scrgbClr r="0" g="0" b="0"/>
        </a:effectRef>
        <a:fontRef idx="minor"/>
      </dsp:style>
    </dsp:sp>
    <dsp:sp modelId="{43EAE1A8-2886-4965-A287-091C20F36BCD}">
      <dsp:nvSpPr>
        <dsp:cNvPr id="0" name=""/>
        <dsp:cNvSpPr/>
      </dsp:nvSpPr>
      <dsp:spPr>
        <a:xfrm>
          <a:off x="549372" y="3167815"/>
          <a:ext cx="7691221" cy="1247323"/>
        </a:xfrm>
        <a:prstGeom prst="roundRect">
          <a:avLst/>
        </a:prstGeom>
        <a:solidFill>
          <a:schemeClr val="accent3">
            <a:hueOff val="6639025"/>
            <a:satOff val="-5461"/>
            <a:lumOff val="6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90994" tIns="0" rIns="290994" bIns="0" numCol="1" spcCol="1270" anchor="ctr" anchorCtr="0">
          <a:noAutofit/>
        </a:bodyPr>
        <a:lstStyle/>
        <a:p>
          <a:pPr marL="0" lvl="0" indent="0" algn="l" defTabSz="622300">
            <a:lnSpc>
              <a:spcPct val="90000"/>
            </a:lnSpc>
            <a:spcBef>
              <a:spcPct val="0"/>
            </a:spcBef>
            <a:spcAft>
              <a:spcPct val="35000"/>
            </a:spcAft>
            <a:buNone/>
          </a:pPr>
          <a:r>
            <a:rPr lang="es-GT" sz="1400" b="1" kern="1200" cap="none" spc="0">
              <a:ln w="6600">
                <a:prstDash val="solid"/>
              </a:ln>
              <a:effectLst>
                <a:outerShdw dist="38100" dir="2700000" algn="tl" rotWithShape="0">
                  <a:schemeClr val="accent2"/>
                </a:outerShdw>
              </a:effectLst>
              <a:latin typeface="+mj-lt"/>
            </a:rPr>
            <a:t>Objetivos Social:</a:t>
          </a:r>
        </a:p>
        <a:p>
          <a:pPr marL="0" lvl="0" indent="0" algn="l" defTabSz="622300">
            <a:lnSpc>
              <a:spcPct val="90000"/>
            </a:lnSpc>
            <a:spcBef>
              <a:spcPct val="0"/>
            </a:spcBef>
            <a:spcAft>
              <a:spcPct val="35000"/>
            </a:spcAft>
            <a:buNone/>
          </a:pPr>
          <a:r>
            <a:rPr lang="es-GT" sz="1400" kern="1200">
              <a:latin typeface="+mj-lt"/>
            </a:rPr>
            <a:t>Ante la realidad de violencia y muerte que sufren nuestras comunidades, asumir como iglesia nuestra misión profetica, para defender la  naturaleza, trabajando  por una sociedad más justa y solidaria.</a:t>
          </a:r>
        </a:p>
      </dsp:txBody>
      <dsp:txXfrm>
        <a:off x="610261" y="3228704"/>
        <a:ext cx="7569443" cy="11255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02BD62-7E4C-4737-A1E4-A29A802FFDBF}">
      <dsp:nvSpPr>
        <dsp:cNvPr id="0" name=""/>
        <dsp:cNvSpPr/>
      </dsp:nvSpPr>
      <dsp:spPr>
        <a:xfrm>
          <a:off x="0" y="165399"/>
          <a:ext cx="6096000" cy="252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9E84460-EEB0-47AA-AE4F-AC12168ED36D}">
      <dsp:nvSpPr>
        <dsp:cNvPr id="0" name=""/>
        <dsp:cNvSpPr/>
      </dsp:nvSpPr>
      <dsp:spPr>
        <a:xfrm>
          <a:off x="304800" y="17799"/>
          <a:ext cx="4267200" cy="295200"/>
        </a:xfrm>
        <a:prstGeom prst="roundRec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Nuestra Comisión está integrada por :</a:t>
          </a:r>
        </a:p>
      </dsp:txBody>
      <dsp:txXfrm>
        <a:off x="319210" y="32209"/>
        <a:ext cx="4238380" cy="266380"/>
      </dsp:txXfrm>
    </dsp:sp>
    <dsp:sp modelId="{A1D521C2-99B9-471C-BA4A-4A8E89DD94D5}">
      <dsp:nvSpPr>
        <dsp:cNvPr id="0" name=""/>
        <dsp:cNvSpPr/>
      </dsp:nvSpPr>
      <dsp:spPr>
        <a:xfrm>
          <a:off x="0" y="618999"/>
          <a:ext cx="6096000" cy="252000"/>
        </a:xfrm>
        <a:prstGeom prst="rect">
          <a:avLst/>
        </a:prstGeom>
        <a:solidFill>
          <a:schemeClr val="lt1">
            <a:alpha val="90000"/>
            <a:hueOff val="0"/>
            <a:satOff val="0"/>
            <a:lumOff val="0"/>
            <a:alphaOff val="0"/>
          </a:schemeClr>
        </a:solidFill>
        <a:ln w="9525" cap="flat" cmpd="sng" algn="ctr">
          <a:solidFill>
            <a:schemeClr val="accent3">
              <a:hueOff val="829878"/>
              <a:satOff val="-683"/>
              <a:lumOff val="760"/>
              <a:alphaOff val="0"/>
            </a:schemeClr>
          </a:solidFill>
          <a:prstDash val="solid"/>
        </a:ln>
        <a:effectLst/>
      </dsp:spPr>
      <dsp:style>
        <a:lnRef idx="1">
          <a:scrgbClr r="0" g="0" b="0"/>
        </a:lnRef>
        <a:fillRef idx="1">
          <a:scrgbClr r="0" g="0" b="0"/>
        </a:fillRef>
        <a:effectRef idx="0">
          <a:scrgbClr r="0" g="0" b="0"/>
        </a:effectRef>
        <a:fontRef idx="minor"/>
      </dsp:style>
    </dsp:sp>
    <dsp:sp modelId="{045BC72D-C2D5-45A1-8FA7-1490F16E76CB}">
      <dsp:nvSpPr>
        <dsp:cNvPr id="0" name=""/>
        <dsp:cNvSpPr/>
      </dsp:nvSpPr>
      <dsp:spPr>
        <a:xfrm>
          <a:off x="304800" y="471399"/>
          <a:ext cx="4267200" cy="295200"/>
        </a:xfrm>
        <a:prstGeom prst="roundRect">
          <a:avLst/>
        </a:prstGeom>
        <a:gradFill rotWithShape="0">
          <a:gsLst>
            <a:gs pos="0">
              <a:schemeClr val="accent3">
                <a:hueOff val="829878"/>
                <a:satOff val="-683"/>
                <a:lumOff val="760"/>
                <a:alphaOff val="0"/>
                <a:tint val="100000"/>
                <a:shade val="100000"/>
                <a:satMod val="130000"/>
              </a:schemeClr>
            </a:gs>
            <a:gs pos="100000">
              <a:schemeClr val="accent3">
                <a:hueOff val="829878"/>
                <a:satOff val="-683"/>
                <a:lumOff val="76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Pastoral Castrense</a:t>
          </a:r>
        </a:p>
      </dsp:txBody>
      <dsp:txXfrm>
        <a:off x="319210" y="485809"/>
        <a:ext cx="4238380" cy="266380"/>
      </dsp:txXfrm>
    </dsp:sp>
    <dsp:sp modelId="{5E9585FF-14E8-4D72-A76A-3536090EBF57}">
      <dsp:nvSpPr>
        <dsp:cNvPr id="0" name=""/>
        <dsp:cNvSpPr/>
      </dsp:nvSpPr>
      <dsp:spPr>
        <a:xfrm>
          <a:off x="0" y="1072599"/>
          <a:ext cx="6096000" cy="252000"/>
        </a:xfrm>
        <a:prstGeom prst="rect">
          <a:avLst/>
        </a:prstGeom>
        <a:solidFill>
          <a:schemeClr val="lt1">
            <a:alpha val="90000"/>
            <a:hueOff val="0"/>
            <a:satOff val="0"/>
            <a:lumOff val="0"/>
            <a:alphaOff val="0"/>
          </a:schemeClr>
        </a:solidFill>
        <a:ln w="9525" cap="flat" cmpd="sng" algn="ctr">
          <a:solidFill>
            <a:schemeClr val="accent3">
              <a:hueOff val="1659756"/>
              <a:satOff val="-1365"/>
              <a:lumOff val="1519"/>
              <a:alphaOff val="0"/>
            </a:schemeClr>
          </a:solidFill>
          <a:prstDash val="solid"/>
        </a:ln>
        <a:effectLst/>
      </dsp:spPr>
      <dsp:style>
        <a:lnRef idx="1">
          <a:scrgbClr r="0" g="0" b="0"/>
        </a:lnRef>
        <a:fillRef idx="1">
          <a:scrgbClr r="0" g="0" b="0"/>
        </a:fillRef>
        <a:effectRef idx="0">
          <a:scrgbClr r="0" g="0" b="0"/>
        </a:effectRef>
        <a:fontRef idx="minor"/>
      </dsp:style>
    </dsp:sp>
    <dsp:sp modelId="{606E2B13-C862-48B2-9924-9E321CC9548D}">
      <dsp:nvSpPr>
        <dsp:cNvPr id="0" name=""/>
        <dsp:cNvSpPr/>
      </dsp:nvSpPr>
      <dsp:spPr>
        <a:xfrm>
          <a:off x="304800" y="924999"/>
          <a:ext cx="4267200" cy="295200"/>
        </a:xfrm>
        <a:prstGeom prst="roundRect">
          <a:avLst/>
        </a:prstGeom>
        <a:gradFill rotWithShape="0">
          <a:gsLst>
            <a:gs pos="0">
              <a:schemeClr val="accent3">
                <a:hueOff val="1659756"/>
                <a:satOff val="-1365"/>
                <a:lumOff val="1519"/>
                <a:alphaOff val="0"/>
                <a:tint val="100000"/>
                <a:shade val="100000"/>
                <a:satMod val="130000"/>
              </a:schemeClr>
            </a:gs>
            <a:gs pos="100000">
              <a:schemeClr val="accent3">
                <a:hueOff val="1659756"/>
                <a:satOff val="-1365"/>
                <a:lumOff val="151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Tercera Edad</a:t>
          </a:r>
        </a:p>
      </dsp:txBody>
      <dsp:txXfrm>
        <a:off x="319210" y="939409"/>
        <a:ext cx="4238380" cy="266380"/>
      </dsp:txXfrm>
    </dsp:sp>
    <dsp:sp modelId="{D071AE28-B528-45E6-984A-3995817BF17A}">
      <dsp:nvSpPr>
        <dsp:cNvPr id="0" name=""/>
        <dsp:cNvSpPr/>
      </dsp:nvSpPr>
      <dsp:spPr>
        <a:xfrm>
          <a:off x="0" y="1526199"/>
          <a:ext cx="6096000" cy="252000"/>
        </a:xfrm>
        <a:prstGeom prst="rect">
          <a:avLst/>
        </a:prstGeom>
        <a:solidFill>
          <a:schemeClr val="lt1">
            <a:alpha val="90000"/>
            <a:hueOff val="0"/>
            <a:satOff val="0"/>
            <a:lumOff val="0"/>
            <a:alphaOff val="0"/>
          </a:schemeClr>
        </a:solidFill>
        <a:ln w="9525" cap="flat" cmpd="sng" algn="ctr">
          <a:solidFill>
            <a:schemeClr val="accent3">
              <a:hueOff val="2489634"/>
              <a:satOff val="-2048"/>
              <a:lumOff val="2279"/>
              <a:alphaOff val="0"/>
            </a:schemeClr>
          </a:solidFill>
          <a:prstDash val="solid"/>
        </a:ln>
        <a:effectLst/>
      </dsp:spPr>
      <dsp:style>
        <a:lnRef idx="1">
          <a:scrgbClr r="0" g="0" b="0"/>
        </a:lnRef>
        <a:fillRef idx="1">
          <a:scrgbClr r="0" g="0" b="0"/>
        </a:fillRef>
        <a:effectRef idx="0">
          <a:scrgbClr r="0" g="0" b="0"/>
        </a:effectRef>
        <a:fontRef idx="minor"/>
      </dsp:style>
    </dsp:sp>
    <dsp:sp modelId="{AE0312B6-3DF5-4C9A-8D4C-D06BBE103186}">
      <dsp:nvSpPr>
        <dsp:cNvPr id="0" name=""/>
        <dsp:cNvSpPr/>
      </dsp:nvSpPr>
      <dsp:spPr>
        <a:xfrm>
          <a:off x="304800" y="1378599"/>
          <a:ext cx="4267200" cy="295200"/>
        </a:xfrm>
        <a:prstGeom prst="roundRect">
          <a:avLst/>
        </a:prstGeom>
        <a:gradFill rotWithShape="0">
          <a:gsLst>
            <a:gs pos="0">
              <a:schemeClr val="accent3">
                <a:hueOff val="2489634"/>
                <a:satOff val="-2048"/>
                <a:lumOff val="2279"/>
                <a:alphaOff val="0"/>
                <a:tint val="100000"/>
                <a:shade val="100000"/>
                <a:satMod val="130000"/>
              </a:schemeClr>
            </a:gs>
            <a:gs pos="100000">
              <a:schemeClr val="accent3">
                <a:hueOff val="2489634"/>
                <a:satOff val="-2048"/>
                <a:lumOff val="227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Vida Religiosa</a:t>
          </a:r>
          <a:r>
            <a:rPr lang="es-CR" sz="1000" kern="1200" dirty="0"/>
            <a:t>.</a:t>
          </a:r>
        </a:p>
      </dsp:txBody>
      <dsp:txXfrm>
        <a:off x="319210" y="1393009"/>
        <a:ext cx="4238380" cy="266380"/>
      </dsp:txXfrm>
    </dsp:sp>
    <dsp:sp modelId="{F0D516C2-1655-425F-8CA7-5EBAB2F0F7EB}">
      <dsp:nvSpPr>
        <dsp:cNvPr id="0" name=""/>
        <dsp:cNvSpPr/>
      </dsp:nvSpPr>
      <dsp:spPr>
        <a:xfrm>
          <a:off x="0" y="1979799"/>
          <a:ext cx="6096000" cy="252000"/>
        </a:xfrm>
        <a:prstGeom prst="rect">
          <a:avLst/>
        </a:prstGeom>
        <a:solidFill>
          <a:schemeClr val="lt1">
            <a:alpha val="90000"/>
            <a:hueOff val="0"/>
            <a:satOff val="0"/>
            <a:lumOff val="0"/>
            <a:alphaOff val="0"/>
          </a:schemeClr>
        </a:solidFill>
        <a:ln w="9525" cap="flat" cmpd="sng" algn="ctr">
          <a:solidFill>
            <a:schemeClr val="accent3">
              <a:hueOff val="3319512"/>
              <a:satOff val="-2731"/>
              <a:lumOff val="3039"/>
              <a:alphaOff val="0"/>
            </a:schemeClr>
          </a:solidFill>
          <a:prstDash val="solid"/>
        </a:ln>
        <a:effectLst/>
      </dsp:spPr>
      <dsp:style>
        <a:lnRef idx="1">
          <a:scrgbClr r="0" g="0" b="0"/>
        </a:lnRef>
        <a:fillRef idx="1">
          <a:scrgbClr r="0" g="0" b="0"/>
        </a:fillRef>
        <a:effectRef idx="0">
          <a:scrgbClr r="0" g="0" b="0"/>
        </a:effectRef>
        <a:fontRef idx="minor"/>
      </dsp:style>
    </dsp:sp>
    <dsp:sp modelId="{2797FAA9-CF1C-409A-8E68-ED9A5327BBDD}">
      <dsp:nvSpPr>
        <dsp:cNvPr id="0" name=""/>
        <dsp:cNvSpPr/>
      </dsp:nvSpPr>
      <dsp:spPr>
        <a:xfrm>
          <a:off x="304800" y="1832199"/>
          <a:ext cx="4267200" cy="295200"/>
        </a:xfrm>
        <a:prstGeom prst="roundRect">
          <a:avLst/>
        </a:prstGeom>
        <a:gradFill rotWithShape="0">
          <a:gsLst>
            <a:gs pos="0">
              <a:schemeClr val="accent3">
                <a:hueOff val="3319512"/>
                <a:satOff val="-2731"/>
                <a:lumOff val="3039"/>
                <a:alphaOff val="0"/>
                <a:tint val="100000"/>
                <a:shade val="100000"/>
                <a:satMod val="130000"/>
              </a:schemeClr>
            </a:gs>
            <a:gs pos="100000">
              <a:schemeClr val="accent3">
                <a:hueOff val="3319512"/>
                <a:satOff val="-2731"/>
                <a:lumOff val="303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Pastoral Indígena.</a:t>
          </a:r>
        </a:p>
      </dsp:txBody>
      <dsp:txXfrm>
        <a:off x="319210" y="1846609"/>
        <a:ext cx="4238380" cy="266380"/>
      </dsp:txXfrm>
    </dsp:sp>
    <dsp:sp modelId="{164AEB43-72C0-4121-8EC7-9A95E85822DF}">
      <dsp:nvSpPr>
        <dsp:cNvPr id="0" name=""/>
        <dsp:cNvSpPr/>
      </dsp:nvSpPr>
      <dsp:spPr>
        <a:xfrm>
          <a:off x="0" y="2433399"/>
          <a:ext cx="6096000" cy="252000"/>
        </a:xfrm>
        <a:prstGeom prst="rect">
          <a:avLst/>
        </a:prstGeom>
        <a:solidFill>
          <a:schemeClr val="lt1">
            <a:alpha val="90000"/>
            <a:hueOff val="0"/>
            <a:satOff val="0"/>
            <a:lumOff val="0"/>
            <a:alphaOff val="0"/>
          </a:schemeClr>
        </a:solidFill>
        <a:ln w="9525" cap="flat" cmpd="sng" algn="ctr">
          <a:solidFill>
            <a:schemeClr val="accent3">
              <a:hueOff val="4149391"/>
              <a:satOff val="-3413"/>
              <a:lumOff val="3799"/>
              <a:alphaOff val="0"/>
            </a:schemeClr>
          </a:solidFill>
          <a:prstDash val="solid"/>
        </a:ln>
        <a:effectLst/>
      </dsp:spPr>
      <dsp:style>
        <a:lnRef idx="1">
          <a:scrgbClr r="0" g="0" b="0"/>
        </a:lnRef>
        <a:fillRef idx="1">
          <a:scrgbClr r="0" g="0" b="0"/>
        </a:fillRef>
        <a:effectRef idx="0">
          <a:scrgbClr r="0" g="0" b="0"/>
        </a:effectRef>
        <a:fontRef idx="minor"/>
      </dsp:style>
    </dsp:sp>
    <dsp:sp modelId="{6979F5A3-14CC-473C-9AE4-F3436CB179D8}">
      <dsp:nvSpPr>
        <dsp:cNvPr id="0" name=""/>
        <dsp:cNvSpPr/>
      </dsp:nvSpPr>
      <dsp:spPr>
        <a:xfrm>
          <a:off x="304800" y="2285799"/>
          <a:ext cx="4267200" cy="295200"/>
        </a:xfrm>
        <a:prstGeom prst="roundRect">
          <a:avLst/>
        </a:prstGeom>
        <a:gradFill rotWithShape="0">
          <a:gsLst>
            <a:gs pos="0">
              <a:schemeClr val="accent3">
                <a:hueOff val="4149391"/>
                <a:satOff val="-3413"/>
                <a:lumOff val="3799"/>
                <a:alphaOff val="0"/>
                <a:tint val="100000"/>
                <a:shade val="100000"/>
                <a:satMod val="130000"/>
              </a:schemeClr>
            </a:gs>
            <a:gs pos="100000">
              <a:schemeClr val="accent3">
                <a:hueOff val="4149391"/>
                <a:satOff val="-3413"/>
                <a:lumOff val="379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Pastoral de la mujer.</a:t>
          </a:r>
        </a:p>
      </dsp:txBody>
      <dsp:txXfrm>
        <a:off x="319210" y="2300209"/>
        <a:ext cx="4238380" cy="266380"/>
      </dsp:txXfrm>
    </dsp:sp>
    <dsp:sp modelId="{8062E385-37AD-4A93-ABD1-236C6D4F2C45}">
      <dsp:nvSpPr>
        <dsp:cNvPr id="0" name=""/>
        <dsp:cNvSpPr/>
      </dsp:nvSpPr>
      <dsp:spPr>
        <a:xfrm>
          <a:off x="0" y="2887000"/>
          <a:ext cx="6096000" cy="252000"/>
        </a:xfrm>
        <a:prstGeom prst="rect">
          <a:avLst/>
        </a:prstGeom>
        <a:solidFill>
          <a:schemeClr val="lt1">
            <a:alpha val="90000"/>
            <a:hueOff val="0"/>
            <a:satOff val="0"/>
            <a:lumOff val="0"/>
            <a:alphaOff val="0"/>
          </a:schemeClr>
        </a:solidFill>
        <a:ln w="9525" cap="flat" cmpd="sng" algn="ctr">
          <a:solidFill>
            <a:schemeClr val="accent3">
              <a:hueOff val="4979268"/>
              <a:satOff val="-4096"/>
              <a:lumOff val="4558"/>
              <a:alphaOff val="0"/>
            </a:schemeClr>
          </a:solidFill>
          <a:prstDash val="solid"/>
        </a:ln>
        <a:effectLst/>
      </dsp:spPr>
      <dsp:style>
        <a:lnRef idx="1">
          <a:scrgbClr r="0" g="0" b="0"/>
        </a:lnRef>
        <a:fillRef idx="1">
          <a:scrgbClr r="0" g="0" b="0"/>
        </a:fillRef>
        <a:effectRef idx="0">
          <a:scrgbClr r="0" g="0" b="0"/>
        </a:effectRef>
        <a:fontRef idx="minor"/>
      </dsp:style>
    </dsp:sp>
    <dsp:sp modelId="{3D5FA09F-639B-4FD2-9E20-76DE5FF28E24}">
      <dsp:nvSpPr>
        <dsp:cNvPr id="0" name=""/>
        <dsp:cNvSpPr/>
      </dsp:nvSpPr>
      <dsp:spPr>
        <a:xfrm>
          <a:off x="304800" y="2739399"/>
          <a:ext cx="4267200" cy="295200"/>
        </a:xfrm>
        <a:prstGeom prst="roundRect">
          <a:avLst/>
        </a:prstGeom>
        <a:gradFill rotWithShape="0">
          <a:gsLst>
            <a:gs pos="0">
              <a:schemeClr val="accent3">
                <a:hueOff val="4979268"/>
                <a:satOff val="-4096"/>
                <a:lumOff val="4558"/>
                <a:alphaOff val="0"/>
                <a:tint val="100000"/>
                <a:shade val="100000"/>
                <a:satMod val="130000"/>
              </a:schemeClr>
            </a:gs>
            <a:gs pos="100000">
              <a:schemeClr val="accent3">
                <a:hueOff val="4979268"/>
                <a:satOff val="-4096"/>
                <a:lumOff val="455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Pastoral Familiar</a:t>
          </a:r>
        </a:p>
      </dsp:txBody>
      <dsp:txXfrm>
        <a:off x="319210" y="2753809"/>
        <a:ext cx="4238380" cy="266380"/>
      </dsp:txXfrm>
    </dsp:sp>
    <dsp:sp modelId="{B749A1F0-3C74-4C58-BA90-B084D42A8278}">
      <dsp:nvSpPr>
        <dsp:cNvPr id="0" name=""/>
        <dsp:cNvSpPr/>
      </dsp:nvSpPr>
      <dsp:spPr>
        <a:xfrm>
          <a:off x="0" y="3340600"/>
          <a:ext cx="6096000" cy="252000"/>
        </a:xfrm>
        <a:prstGeom prst="rect">
          <a:avLst/>
        </a:prstGeom>
        <a:solidFill>
          <a:schemeClr val="lt1">
            <a:alpha val="90000"/>
            <a:hueOff val="0"/>
            <a:satOff val="0"/>
            <a:lumOff val="0"/>
            <a:alphaOff val="0"/>
          </a:schemeClr>
        </a:solidFill>
        <a:ln w="9525" cap="flat" cmpd="sng" algn="ctr">
          <a:solidFill>
            <a:schemeClr val="accent3">
              <a:hueOff val="5809147"/>
              <a:satOff val="-4778"/>
              <a:lumOff val="5318"/>
              <a:alphaOff val="0"/>
            </a:schemeClr>
          </a:solidFill>
          <a:prstDash val="solid"/>
        </a:ln>
        <a:effectLst/>
      </dsp:spPr>
      <dsp:style>
        <a:lnRef idx="1">
          <a:scrgbClr r="0" g="0" b="0"/>
        </a:lnRef>
        <a:fillRef idx="1">
          <a:scrgbClr r="0" g="0" b="0"/>
        </a:fillRef>
        <a:effectRef idx="0">
          <a:scrgbClr r="0" g="0" b="0"/>
        </a:effectRef>
        <a:fontRef idx="minor"/>
      </dsp:style>
    </dsp:sp>
    <dsp:sp modelId="{62E33954-F2E7-4440-9311-7B67A18C2ED6}">
      <dsp:nvSpPr>
        <dsp:cNvPr id="0" name=""/>
        <dsp:cNvSpPr/>
      </dsp:nvSpPr>
      <dsp:spPr>
        <a:xfrm>
          <a:off x="304800" y="3193000"/>
          <a:ext cx="4267200" cy="295200"/>
        </a:xfrm>
        <a:prstGeom prst="roundRect">
          <a:avLst/>
        </a:prstGeom>
        <a:gradFill rotWithShape="0">
          <a:gsLst>
            <a:gs pos="0">
              <a:schemeClr val="accent3">
                <a:hueOff val="5809147"/>
                <a:satOff val="-4778"/>
                <a:lumOff val="5318"/>
                <a:alphaOff val="0"/>
                <a:tint val="100000"/>
                <a:shade val="100000"/>
                <a:satMod val="130000"/>
              </a:schemeClr>
            </a:gs>
            <a:gs pos="100000">
              <a:schemeClr val="accent3">
                <a:hueOff val="5809147"/>
                <a:satOff val="-4778"/>
                <a:lumOff val="531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Pastoral juvenil</a:t>
          </a:r>
        </a:p>
      </dsp:txBody>
      <dsp:txXfrm>
        <a:off x="319210" y="3207410"/>
        <a:ext cx="4238380" cy="266380"/>
      </dsp:txXfrm>
    </dsp:sp>
    <dsp:sp modelId="{74BB191D-1BF6-4835-8F9A-1279B9F636E5}">
      <dsp:nvSpPr>
        <dsp:cNvPr id="0" name=""/>
        <dsp:cNvSpPr/>
      </dsp:nvSpPr>
      <dsp:spPr>
        <a:xfrm>
          <a:off x="0" y="3794200"/>
          <a:ext cx="6096000" cy="252000"/>
        </a:xfrm>
        <a:prstGeom prst="rect">
          <a:avLst/>
        </a:prstGeom>
        <a:solidFill>
          <a:schemeClr val="lt1">
            <a:alpha val="90000"/>
            <a:hueOff val="0"/>
            <a:satOff val="0"/>
            <a:lumOff val="0"/>
            <a:alphaOff val="0"/>
          </a:schemeClr>
        </a:solidFill>
        <a:ln w="9525" cap="flat" cmpd="sng" algn="ctr">
          <a:solidFill>
            <a:schemeClr val="accent3">
              <a:hueOff val="6639025"/>
              <a:satOff val="-5461"/>
              <a:lumOff val="6078"/>
              <a:alphaOff val="0"/>
            </a:schemeClr>
          </a:solidFill>
          <a:prstDash val="solid"/>
        </a:ln>
        <a:effectLst/>
      </dsp:spPr>
      <dsp:style>
        <a:lnRef idx="1">
          <a:scrgbClr r="0" g="0" b="0"/>
        </a:lnRef>
        <a:fillRef idx="1">
          <a:scrgbClr r="0" g="0" b="0"/>
        </a:fillRef>
        <a:effectRef idx="0">
          <a:scrgbClr r="0" g="0" b="0"/>
        </a:effectRef>
        <a:fontRef idx="minor"/>
      </dsp:style>
    </dsp:sp>
    <dsp:sp modelId="{BD11970E-8C08-4FC1-93AD-14A063AE8E09}">
      <dsp:nvSpPr>
        <dsp:cNvPr id="0" name=""/>
        <dsp:cNvSpPr/>
      </dsp:nvSpPr>
      <dsp:spPr>
        <a:xfrm>
          <a:off x="304800" y="3646600"/>
          <a:ext cx="4267200" cy="295200"/>
        </a:xfrm>
        <a:prstGeom prst="roundRect">
          <a:avLst/>
        </a:prstGeom>
        <a:gradFill rotWithShape="0">
          <a:gsLst>
            <a:gs pos="0">
              <a:schemeClr val="accent3">
                <a:hueOff val="6639025"/>
                <a:satOff val="-5461"/>
                <a:lumOff val="6078"/>
                <a:alphaOff val="0"/>
                <a:tint val="100000"/>
                <a:shade val="100000"/>
                <a:satMod val="130000"/>
              </a:schemeClr>
            </a:gs>
            <a:gs pos="100000">
              <a:schemeClr val="accent3">
                <a:hueOff val="6639025"/>
                <a:satOff val="-5461"/>
                <a:lumOff val="607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marL="0" lvl="0" indent="0" algn="l" defTabSz="800100">
            <a:lnSpc>
              <a:spcPct val="90000"/>
            </a:lnSpc>
            <a:spcBef>
              <a:spcPct val="0"/>
            </a:spcBef>
            <a:spcAft>
              <a:spcPct val="35000"/>
            </a:spcAft>
            <a:buNone/>
          </a:pPr>
          <a:r>
            <a:rPr lang="es-CR" sz="1800" kern="1200" dirty="0">
              <a:solidFill>
                <a:schemeClr val="tx1"/>
              </a:solidFill>
            </a:rPr>
            <a:t>Movimientos laicales</a:t>
          </a:r>
          <a:r>
            <a:rPr lang="es-CR" sz="1000" kern="1200" dirty="0"/>
            <a:t>.</a:t>
          </a:r>
        </a:p>
      </dsp:txBody>
      <dsp:txXfrm>
        <a:off x="319210" y="3661010"/>
        <a:ext cx="4238380" cy="266380"/>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9101451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71957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7276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7264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1066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37086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93120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05521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p:nvPr/>
        </p:nvSpPr>
        <p:spPr>
          <a:xfrm>
            <a:off x="7544483" y="657775"/>
            <a:ext cx="1299300" cy="4329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11" name="Shape 11"/>
          <p:cNvGrpSpPr/>
          <p:nvPr/>
        </p:nvGrpSpPr>
        <p:grpSpPr>
          <a:xfrm>
            <a:off x="0" y="-7088"/>
            <a:ext cx="8661398" cy="5150588"/>
            <a:chOff x="0" y="-7088"/>
            <a:chExt cx="8661398" cy="5150588"/>
          </a:xfrm>
        </p:grpSpPr>
        <p:sp>
          <p:nvSpPr>
            <p:cNvPr id="12" name="Shape 1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4" name="Shape 14"/>
          <p:cNvGrpSpPr/>
          <p:nvPr/>
        </p:nvGrpSpPr>
        <p:grpSpPr>
          <a:xfrm rot="10800000" flipH="1">
            <a:off x="1" y="1090763"/>
            <a:ext cx="8847502" cy="2961975"/>
            <a:chOff x="-8178042" y="-4493254"/>
            <a:chExt cx="19483598" cy="6522736"/>
          </a:xfrm>
        </p:grpSpPr>
        <p:sp>
          <p:nvSpPr>
            <p:cNvPr id="15" name="Shape 15"/>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16" name="Shape 16"/>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17" name="Shape 17"/>
          <p:cNvGrpSpPr/>
          <p:nvPr/>
        </p:nvGrpSpPr>
        <p:grpSpPr>
          <a:xfrm>
            <a:off x="3677236" y="4278349"/>
            <a:ext cx="5480829" cy="432996"/>
            <a:chOff x="5582265" y="4646738"/>
            <a:chExt cx="5480829" cy="432996"/>
          </a:xfrm>
        </p:grpSpPr>
        <p:sp>
          <p:nvSpPr>
            <p:cNvPr id="18" name="Shape 18"/>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9" name="Shape 19"/>
            <p:cNvGrpSpPr/>
            <p:nvPr/>
          </p:nvGrpSpPr>
          <p:grpSpPr>
            <a:xfrm flipH="1">
              <a:off x="5585232" y="4646738"/>
              <a:ext cx="5477861" cy="304551"/>
              <a:chOff x="-24158748" y="330075"/>
              <a:chExt cx="30568423" cy="1699506"/>
            </a:xfrm>
          </p:grpSpPr>
          <p:sp>
            <p:nvSpPr>
              <p:cNvPr id="20" name="Shape 20"/>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1" name="Shape 21"/>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22" name="Shape 2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23"/>
        <p:cNvGrpSpPr/>
        <p:nvPr/>
      </p:nvGrpSpPr>
      <p:grpSpPr>
        <a:xfrm>
          <a:off x="0" y="0"/>
          <a:ext cx="0" cy="0"/>
          <a:chOff x="0" y="0"/>
          <a:chExt cx="0" cy="0"/>
        </a:xfrm>
      </p:grpSpPr>
      <p:sp>
        <p:nvSpPr>
          <p:cNvPr id="24" name="Shape 24"/>
          <p:cNvSpPr/>
          <p:nvPr/>
        </p:nvSpPr>
        <p:spPr>
          <a:xfrm>
            <a:off x="5697214" y="2635519"/>
            <a:ext cx="889200" cy="296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25" name="Shape 25"/>
          <p:cNvGrpSpPr/>
          <p:nvPr/>
        </p:nvGrpSpPr>
        <p:grpSpPr>
          <a:xfrm>
            <a:off x="0" y="-7088"/>
            <a:ext cx="8661398" cy="5150588"/>
            <a:chOff x="0" y="-7088"/>
            <a:chExt cx="8661398" cy="5150588"/>
          </a:xfrm>
        </p:grpSpPr>
        <p:sp>
          <p:nvSpPr>
            <p:cNvPr id="26" name="Shape 26"/>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28" name="Shape 28"/>
          <p:cNvGrpSpPr/>
          <p:nvPr/>
        </p:nvGrpSpPr>
        <p:grpSpPr>
          <a:xfrm rot="10800000" flipH="1">
            <a:off x="-2" y="2924826"/>
            <a:ext cx="6589087" cy="2027268"/>
            <a:chOff x="-9894852" y="-4493254"/>
            <a:chExt cx="21200407" cy="6522740"/>
          </a:xfrm>
        </p:grpSpPr>
        <p:sp>
          <p:nvSpPr>
            <p:cNvPr id="29" name="Shape 29"/>
            <p:cNvSpPr/>
            <p:nvPr/>
          </p:nvSpPr>
          <p:spPr>
            <a:xfrm>
              <a:off x="-9894852" y="-4493114"/>
              <a:ext cx="146853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30" name="Shape 30"/>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31" name="Shape 31"/>
          <p:cNvGrpSpPr/>
          <p:nvPr/>
        </p:nvGrpSpPr>
        <p:grpSpPr>
          <a:xfrm>
            <a:off x="6946842" y="4472723"/>
            <a:ext cx="2202830" cy="670795"/>
            <a:chOff x="5575242" y="4472723"/>
            <a:chExt cx="2202830" cy="670795"/>
          </a:xfrm>
        </p:grpSpPr>
        <p:sp>
          <p:nvSpPr>
            <p:cNvPr id="32" name="Shape 32"/>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33" name="Shape 33"/>
            <p:cNvGrpSpPr/>
            <p:nvPr/>
          </p:nvGrpSpPr>
          <p:grpSpPr>
            <a:xfrm flipH="1">
              <a:off x="5734850" y="4472723"/>
              <a:ext cx="2040837" cy="670795"/>
              <a:chOff x="1297954" y="330075"/>
              <a:chExt cx="5169293" cy="1699506"/>
            </a:xfrm>
          </p:grpSpPr>
          <p:sp>
            <p:nvSpPr>
              <p:cNvPr id="34" name="Shape 3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5" name="Shape 3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36" name="Shape 36"/>
            <p:cNvGrpSpPr/>
            <p:nvPr/>
          </p:nvGrpSpPr>
          <p:grpSpPr>
            <a:xfrm flipH="1">
              <a:off x="5578209" y="4646738"/>
              <a:ext cx="2199863" cy="304563"/>
              <a:chOff x="-5827153" y="330075"/>
              <a:chExt cx="12276019" cy="1699569"/>
            </a:xfrm>
          </p:grpSpPr>
          <p:sp>
            <p:nvSpPr>
              <p:cNvPr id="37" name="Shape 3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38" name="Shape 3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39" name="Shape 39"/>
          <p:cNvSpPr txBox="1">
            <a:spLocks noGrp="1"/>
          </p:cNvSpPr>
          <p:nvPr>
            <p:ph type="ctrTitle"/>
          </p:nvPr>
        </p:nvSpPr>
        <p:spPr>
          <a:xfrm>
            <a:off x="463525" y="2871148"/>
            <a:ext cx="4094400" cy="1159800"/>
          </a:xfrm>
          <a:prstGeom prst="rect">
            <a:avLst/>
          </a:prstGeom>
        </p:spPr>
        <p:txBody>
          <a:bodyPr spcFirstLastPara="1" wrap="square" lIns="91425" tIns="91425" rIns="91425" bIns="91425" anchor="b" anchorCtr="0"/>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40" name="Shape 40"/>
          <p:cNvSpPr txBox="1">
            <a:spLocks noGrp="1"/>
          </p:cNvSpPr>
          <p:nvPr>
            <p:ph type="subTitle" idx="1"/>
          </p:nvPr>
        </p:nvSpPr>
        <p:spPr>
          <a:xfrm>
            <a:off x="463525" y="3975449"/>
            <a:ext cx="4094400" cy="784800"/>
          </a:xfrm>
          <a:prstGeom prst="rect">
            <a:avLst/>
          </a:prstGeom>
        </p:spPr>
        <p:txBody>
          <a:bodyPr spcFirstLastPara="1" wrap="square" lIns="91425" tIns="91425" rIns="91425" bIns="91425" anchor="t" anchorCtr="0"/>
          <a:lstStyle>
            <a:lvl1pPr lvl="0" rtl="0">
              <a:spcBef>
                <a:spcPts val="0"/>
              </a:spcBef>
              <a:spcAft>
                <a:spcPts val="0"/>
              </a:spcAft>
              <a:buClr>
                <a:srgbClr val="FF9800"/>
              </a:buClr>
              <a:buSzPts val="2000"/>
              <a:buNone/>
              <a:defRPr sz="2000">
                <a:solidFill>
                  <a:srgbClr val="FF9800"/>
                </a:solidFill>
              </a:defRPr>
            </a:lvl1pPr>
            <a:lvl2pPr lvl="1" rtl="0">
              <a:spcBef>
                <a:spcPts val="1000"/>
              </a:spcBef>
              <a:spcAft>
                <a:spcPts val="0"/>
              </a:spcAft>
              <a:buClr>
                <a:srgbClr val="FF9800"/>
              </a:buClr>
              <a:buSzPts val="2000"/>
              <a:buNone/>
              <a:defRPr sz="2000">
                <a:solidFill>
                  <a:srgbClr val="FF9800"/>
                </a:solidFill>
              </a:defRPr>
            </a:lvl2pPr>
            <a:lvl3pPr lvl="2" rtl="0">
              <a:spcBef>
                <a:spcPts val="1000"/>
              </a:spcBef>
              <a:spcAft>
                <a:spcPts val="0"/>
              </a:spcAft>
              <a:buClr>
                <a:srgbClr val="FF9800"/>
              </a:buClr>
              <a:buSzPts val="2000"/>
              <a:buNone/>
              <a:defRPr sz="2000">
                <a:solidFill>
                  <a:srgbClr val="FF9800"/>
                </a:solidFill>
              </a:defRPr>
            </a:lvl3pPr>
            <a:lvl4pPr lvl="3" rtl="0">
              <a:spcBef>
                <a:spcPts val="1000"/>
              </a:spcBef>
              <a:spcAft>
                <a:spcPts val="0"/>
              </a:spcAft>
              <a:buClr>
                <a:srgbClr val="FF9800"/>
              </a:buClr>
              <a:buSzPts val="2000"/>
              <a:buNone/>
              <a:defRPr sz="2000">
                <a:solidFill>
                  <a:srgbClr val="FF9800"/>
                </a:solidFill>
              </a:defRPr>
            </a:lvl4pPr>
            <a:lvl5pPr lvl="4" rtl="0">
              <a:spcBef>
                <a:spcPts val="1000"/>
              </a:spcBef>
              <a:spcAft>
                <a:spcPts val="0"/>
              </a:spcAft>
              <a:buClr>
                <a:srgbClr val="FF9800"/>
              </a:buClr>
              <a:buSzPts val="2000"/>
              <a:buNone/>
              <a:defRPr sz="2000">
                <a:solidFill>
                  <a:srgbClr val="FF9800"/>
                </a:solidFill>
              </a:defRPr>
            </a:lvl5pPr>
            <a:lvl6pPr lvl="5" rtl="0">
              <a:spcBef>
                <a:spcPts val="1000"/>
              </a:spcBef>
              <a:spcAft>
                <a:spcPts val="0"/>
              </a:spcAft>
              <a:buClr>
                <a:srgbClr val="FF9800"/>
              </a:buClr>
              <a:buSzPts val="2000"/>
              <a:buNone/>
              <a:defRPr sz="2000">
                <a:solidFill>
                  <a:srgbClr val="FF9800"/>
                </a:solidFill>
              </a:defRPr>
            </a:lvl6pPr>
            <a:lvl7pPr lvl="6" rtl="0">
              <a:spcBef>
                <a:spcPts val="1000"/>
              </a:spcBef>
              <a:spcAft>
                <a:spcPts val="0"/>
              </a:spcAft>
              <a:buClr>
                <a:srgbClr val="FF9800"/>
              </a:buClr>
              <a:buSzPts val="2000"/>
              <a:buNone/>
              <a:defRPr sz="2000">
                <a:solidFill>
                  <a:srgbClr val="FF9800"/>
                </a:solidFill>
              </a:defRPr>
            </a:lvl7pPr>
            <a:lvl8pPr lvl="7" rtl="0">
              <a:spcBef>
                <a:spcPts val="1000"/>
              </a:spcBef>
              <a:spcAft>
                <a:spcPts val="0"/>
              </a:spcAft>
              <a:buClr>
                <a:srgbClr val="FF9800"/>
              </a:buClr>
              <a:buSzPts val="2000"/>
              <a:buNone/>
              <a:defRPr sz="2000">
                <a:solidFill>
                  <a:srgbClr val="FF9800"/>
                </a:solidFill>
              </a:defRPr>
            </a:lvl8pPr>
            <a:lvl9pPr lvl="8" rtl="0">
              <a:spcBef>
                <a:spcPts val="1000"/>
              </a:spcBef>
              <a:spcAft>
                <a:spcPts val="1000"/>
              </a:spcAft>
              <a:buClr>
                <a:srgbClr val="FF9800"/>
              </a:buClr>
              <a:buSzPts val="2000"/>
              <a:buNone/>
              <a:defRPr sz="2000">
                <a:solidFill>
                  <a:srgbClr val="FF9800"/>
                </a:solidFill>
              </a:defRPr>
            </a:lvl9pPr>
          </a:lstStyle>
          <a:p>
            <a:endParaRPr/>
          </a:p>
        </p:txBody>
      </p:sp>
      <p:sp>
        <p:nvSpPr>
          <p:cNvPr id="41" name="Shape 4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Shape 82"/>
          <p:cNvGrpSpPr/>
          <p:nvPr/>
        </p:nvGrpSpPr>
        <p:grpSpPr>
          <a:xfrm>
            <a:off x="-4" y="40"/>
            <a:ext cx="7072430" cy="1327315"/>
            <a:chOff x="-4" y="40"/>
            <a:chExt cx="7072430" cy="1327315"/>
          </a:xfrm>
        </p:grpSpPr>
        <p:sp>
          <p:nvSpPr>
            <p:cNvPr id="83" name="Shape 83"/>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nvGrpSpPr>
            <p:cNvPr id="84" name="Shape 84"/>
            <p:cNvGrpSpPr/>
            <p:nvPr/>
          </p:nvGrpSpPr>
          <p:grpSpPr>
            <a:xfrm rot="10800000" flipH="1">
              <a:off x="3" y="40"/>
              <a:ext cx="6756168" cy="1327315"/>
              <a:chOff x="-2168138" y="330075"/>
              <a:chExt cx="8650663" cy="1699506"/>
            </a:xfrm>
          </p:grpSpPr>
          <p:sp>
            <p:nvSpPr>
              <p:cNvPr id="85" name="Shape 8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6" name="Shape 8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nvGrpSpPr>
            <p:cNvPr id="87" name="Shape 87"/>
            <p:cNvGrpSpPr/>
            <p:nvPr/>
          </p:nvGrpSpPr>
          <p:grpSpPr>
            <a:xfrm rot="10800000" flipH="1">
              <a:off x="-4" y="381007"/>
              <a:ext cx="7072430" cy="771744"/>
              <a:chOff x="-9092084" y="330075"/>
              <a:chExt cx="15574609" cy="1699501"/>
            </a:xfrm>
          </p:grpSpPr>
          <p:sp>
            <p:nvSpPr>
              <p:cNvPr id="88" name="Shape 8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sp>
            <p:nvSpPr>
              <p:cNvPr id="89" name="Shape 89"/>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latin typeface="Arvo"/>
                  <a:ea typeface="Arvo"/>
                  <a:cs typeface="Arvo"/>
                  <a:sym typeface="Arvo"/>
                </a:endParaRPr>
              </a:p>
            </p:txBody>
          </p:sp>
        </p:grpSp>
      </p:grpSp>
      <p:grpSp>
        <p:nvGrpSpPr>
          <p:cNvPr id="90" name="Shape 90"/>
          <p:cNvGrpSpPr/>
          <p:nvPr/>
        </p:nvGrpSpPr>
        <p:grpSpPr>
          <a:xfrm>
            <a:off x="6946842" y="4472723"/>
            <a:ext cx="2202830" cy="670795"/>
            <a:chOff x="5575242" y="4472723"/>
            <a:chExt cx="2202830" cy="670795"/>
          </a:xfrm>
        </p:grpSpPr>
        <p:sp>
          <p:nvSpPr>
            <p:cNvPr id="91" name="Shape 91"/>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92" name="Shape 92"/>
            <p:cNvGrpSpPr/>
            <p:nvPr/>
          </p:nvGrpSpPr>
          <p:grpSpPr>
            <a:xfrm flipH="1">
              <a:off x="5734850" y="4472723"/>
              <a:ext cx="2040837" cy="670795"/>
              <a:chOff x="1297954" y="330075"/>
              <a:chExt cx="5169293" cy="1699506"/>
            </a:xfrm>
          </p:grpSpPr>
          <p:sp>
            <p:nvSpPr>
              <p:cNvPr id="93" name="Shape 93"/>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4" name="Shape 9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95" name="Shape 95"/>
            <p:cNvGrpSpPr/>
            <p:nvPr/>
          </p:nvGrpSpPr>
          <p:grpSpPr>
            <a:xfrm flipH="1">
              <a:off x="5578209" y="4646738"/>
              <a:ext cx="2199863" cy="304563"/>
              <a:chOff x="-5827153" y="330075"/>
              <a:chExt cx="12276019" cy="1699569"/>
            </a:xfrm>
          </p:grpSpPr>
          <p:sp>
            <p:nvSpPr>
              <p:cNvPr id="96" name="Shape 9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97" name="Shape 9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
        <p:nvSpPr>
          <p:cNvPr id="98" name="Shape 98"/>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Shape 99"/>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Shape 100"/>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Shape 101"/>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Shape 163"/>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‹Nº›</a:t>
            </a:fld>
            <a:endParaRPr/>
          </a:p>
        </p:txBody>
      </p:sp>
      <p:grpSp>
        <p:nvGrpSpPr>
          <p:cNvPr id="164" name="Shape 164"/>
          <p:cNvGrpSpPr/>
          <p:nvPr/>
        </p:nvGrpSpPr>
        <p:grpSpPr>
          <a:xfrm>
            <a:off x="6946842" y="4472723"/>
            <a:ext cx="2202830" cy="670795"/>
            <a:chOff x="5575242" y="4472723"/>
            <a:chExt cx="2202830" cy="670795"/>
          </a:xfrm>
        </p:grpSpPr>
        <p:sp>
          <p:nvSpPr>
            <p:cNvPr id="165" name="Shape 165"/>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66" name="Shape 166"/>
            <p:cNvGrpSpPr/>
            <p:nvPr/>
          </p:nvGrpSpPr>
          <p:grpSpPr>
            <a:xfrm flipH="1">
              <a:off x="5734850" y="4472723"/>
              <a:ext cx="2040837" cy="670795"/>
              <a:chOff x="1297954" y="330075"/>
              <a:chExt cx="5169293" cy="1699506"/>
            </a:xfrm>
          </p:grpSpPr>
          <p:sp>
            <p:nvSpPr>
              <p:cNvPr id="167" name="Shape 16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8" name="Shape 16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69" name="Shape 169"/>
            <p:cNvGrpSpPr/>
            <p:nvPr/>
          </p:nvGrpSpPr>
          <p:grpSpPr>
            <a:xfrm flipH="1">
              <a:off x="5578209" y="4646738"/>
              <a:ext cx="2199863" cy="304563"/>
              <a:chOff x="-5827153" y="330075"/>
              <a:chExt cx="12276019" cy="1699569"/>
            </a:xfrm>
          </p:grpSpPr>
          <p:sp>
            <p:nvSpPr>
              <p:cNvPr id="170" name="Shape 170"/>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1" name="Shape 171"/>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grpSp>
        <p:nvGrpSpPr>
          <p:cNvPr id="172" name="Shape 172"/>
          <p:cNvGrpSpPr/>
          <p:nvPr/>
        </p:nvGrpSpPr>
        <p:grpSpPr>
          <a:xfrm rot="10800000">
            <a:off x="-8" y="-2"/>
            <a:ext cx="2202830" cy="670795"/>
            <a:chOff x="5575242" y="4472723"/>
            <a:chExt cx="2202830" cy="670795"/>
          </a:xfrm>
        </p:grpSpPr>
        <p:sp>
          <p:nvSpPr>
            <p:cNvPr id="173" name="Shape 173"/>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nvGrpSpPr>
            <p:cNvPr id="174" name="Shape 174"/>
            <p:cNvGrpSpPr/>
            <p:nvPr/>
          </p:nvGrpSpPr>
          <p:grpSpPr>
            <a:xfrm flipH="1">
              <a:off x="5734850" y="4472723"/>
              <a:ext cx="2040837" cy="670795"/>
              <a:chOff x="1297954" y="330075"/>
              <a:chExt cx="5169293" cy="1699506"/>
            </a:xfrm>
          </p:grpSpPr>
          <p:sp>
            <p:nvSpPr>
              <p:cNvPr id="175" name="Shape 17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6" name="Shape 17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nvGrpSpPr>
            <p:cNvPr id="177" name="Shape 177"/>
            <p:cNvGrpSpPr/>
            <p:nvPr/>
          </p:nvGrpSpPr>
          <p:grpSpPr>
            <a:xfrm flipH="1">
              <a:off x="5578209" y="4646738"/>
              <a:ext cx="2199863" cy="304563"/>
              <a:chOff x="-5827153" y="330075"/>
              <a:chExt cx="12276019" cy="1699569"/>
            </a:xfrm>
          </p:grpSpPr>
          <p:sp>
            <p:nvSpPr>
              <p:cNvPr id="178" name="Shape 178"/>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79" name="Shape 179"/>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Shape 7"/>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Shape 8"/>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rgbClr val="FFFFFF"/>
                </a:solidFill>
                <a:latin typeface="Roboto Condensed"/>
                <a:ea typeface="Roboto Condensed"/>
                <a:cs typeface="Roboto Condensed"/>
                <a:sym typeface="Roboto Condensed"/>
              </a:defRPr>
            </a:lvl1pPr>
            <a:lvl2pPr lvl="1" algn="r">
              <a:buNone/>
              <a:defRPr sz="1200" b="1">
                <a:solidFill>
                  <a:srgbClr val="FFFFFF"/>
                </a:solidFill>
                <a:latin typeface="Roboto Condensed"/>
                <a:ea typeface="Roboto Condensed"/>
                <a:cs typeface="Roboto Condensed"/>
                <a:sym typeface="Roboto Condensed"/>
              </a:defRPr>
            </a:lvl2pPr>
            <a:lvl3pPr lvl="2" algn="r">
              <a:buNone/>
              <a:defRPr sz="1200" b="1">
                <a:solidFill>
                  <a:srgbClr val="FFFFFF"/>
                </a:solidFill>
                <a:latin typeface="Roboto Condensed"/>
                <a:ea typeface="Roboto Condensed"/>
                <a:cs typeface="Roboto Condensed"/>
                <a:sym typeface="Roboto Condensed"/>
              </a:defRPr>
            </a:lvl3pPr>
            <a:lvl4pPr lvl="3" algn="r">
              <a:buNone/>
              <a:defRPr sz="1200" b="1">
                <a:solidFill>
                  <a:srgbClr val="FFFFFF"/>
                </a:solidFill>
                <a:latin typeface="Roboto Condensed"/>
                <a:ea typeface="Roboto Condensed"/>
                <a:cs typeface="Roboto Condensed"/>
                <a:sym typeface="Roboto Condensed"/>
              </a:defRPr>
            </a:lvl4pPr>
            <a:lvl5pPr lvl="4" algn="r">
              <a:buNone/>
              <a:defRPr sz="1200" b="1">
                <a:solidFill>
                  <a:srgbClr val="FFFFFF"/>
                </a:solidFill>
                <a:latin typeface="Roboto Condensed"/>
                <a:ea typeface="Roboto Condensed"/>
                <a:cs typeface="Roboto Condensed"/>
                <a:sym typeface="Roboto Condensed"/>
              </a:defRPr>
            </a:lvl5pPr>
            <a:lvl6pPr lvl="5" algn="r">
              <a:buNone/>
              <a:defRPr sz="1200" b="1">
                <a:solidFill>
                  <a:srgbClr val="FFFFFF"/>
                </a:solidFill>
                <a:latin typeface="Roboto Condensed"/>
                <a:ea typeface="Roboto Condensed"/>
                <a:cs typeface="Roboto Condensed"/>
                <a:sym typeface="Roboto Condensed"/>
              </a:defRPr>
            </a:lvl6pPr>
            <a:lvl7pPr lvl="6" algn="r">
              <a:buNone/>
              <a:defRPr sz="1200" b="1">
                <a:solidFill>
                  <a:srgbClr val="FFFFFF"/>
                </a:solidFill>
                <a:latin typeface="Roboto Condensed"/>
                <a:ea typeface="Roboto Condensed"/>
                <a:cs typeface="Roboto Condensed"/>
                <a:sym typeface="Roboto Condensed"/>
              </a:defRPr>
            </a:lvl7pPr>
            <a:lvl8pPr lvl="7" algn="r">
              <a:buNone/>
              <a:defRPr sz="1200" b="1">
                <a:solidFill>
                  <a:srgbClr val="FFFFFF"/>
                </a:solidFill>
                <a:latin typeface="Roboto Condensed"/>
                <a:ea typeface="Roboto Condensed"/>
                <a:cs typeface="Roboto Condensed"/>
                <a:sym typeface="Roboto Condensed"/>
              </a:defRPr>
            </a:lvl8pPr>
            <a:lvl9pPr lvl="8" algn="r">
              <a:buNone/>
              <a:defRPr sz="1200" b="1">
                <a:solidFill>
                  <a:srgbClr val="FFFFFF"/>
                </a:solidFill>
                <a:latin typeface="Roboto Condensed"/>
                <a:ea typeface="Roboto Condensed"/>
                <a:cs typeface="Roboto Condensed"/>
                <a:sym typeface="Roboto Condensed"/>
              </a:defRPr>
            </a:lvl9pPr>
          </a:lstStyle>
          <a:p>
            <a:pPr marL="0" lvl="0" indent="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ZDxJ6x4W3cw&amp;feature=youtu.be"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ctrTitle"/>
          </p:nvPr>
        </p:nvSpPr>
        <p:spPr>
          <a:prstGeom prst="rect">
            <a:avLst/>
          </a:prstGeom>
        </p:spPr>
        <p:txBody>
          <a:bodyPr spcFirstLastPara="1" wrap="square" lIns="91425" tIns="91425" rIns="91425" bIns="91425" anchor="ctr" anchorCtr="0">
            <a:noAutofit/>
          </a:bodyPr>
          <a:lstStyle/>
          <a:p>
            <a:pPr lvl="0" algn="ctr"/>
            <a:r>
              <a:rPr lang="es-CR" dirty="0"/>
              <a:t>Laicado y  </a:t>
            </a:r>
            <a:r>
              <a:rPr lang="es-CR"/>
              <a:t>Vida Religiosa.</a:t>
            </a:r>
            <a:endParaRPr dirty="0"/>
          </a:p>
        </p:txBody>
      </p:sp>
      <p:sp>
        <p:nvSpPr>
          <p:cNvPr id="2" name="1 CuadroTexto"/>
          <p:cNvSpPr txBox="1"/>
          <p:nvPr/>
        </p:nvSpPr>
        <p:spPr>
          <a:xfrm>
            <a:off x="4978400" y="4277760"/>
            <a:ext cx="3848100" cy="338554"/>
          </a:xfrm>
          <a:prstGeom prst="rect">
            <a:avLst/>
          </a:prstGeom>
          <a:noFill/>
        </p:spPr>
        <p:txBody>
          <a:bodyPr wrap="square" rtlCol="0">
            <a:spAutoFit/>
          </a:bodyPr>
          <a:lstStyle/>
          <a:p>
            <a:r>
              <a:rPr lang="es-ES" sz="1600" b="1" dirty="0"/>
              <a:t>Laicado y  Vida  Religiosa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63525" y="1"/>
            <a:ext cx="7098418" cy="595086"/>
          </a:xfrm>
        </p:spPr>
        <p:txBody>
          <a:bodyPr/>
          <a:lstStyle/>
          <a:p>
            <a:pPr algn="ctr"/>
            <a:r>
              <a:rPr lang="es-C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Las cuatro áreas que  nos propone la  Diócesis.</a:t>
            </a:r>
          </a:p>
        </p:txBody>
      </p:sp>
      <p:sp>
        <p:nvSpPr>
          <p:cNvPr id="4" name="3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10</a:t>
            </a:fld>
            <a:endParaRPr lang="es-CR"/>
          </a:p>
        </p:txBody>
      </p:sp>
      <p:graphicFrame>
        <p:nvGraphicFramePr>
          <p:cNvPr id="5" name="4 Diagrama"/>
          <p:cNvGraphicFramePr/>
          <p:nvPr>
            <p:extLst>
              <p:ext uri="{D42A27DB-BD31-4B8C-83A1-F6EECF244321}">
                <p14:modId xmlns:p14="http://schemas.microsoft.com/office/powerpoint/2010/main" val="1078787214"/>
              </p:ext>
            </p:extLst>
          </p:nvPr>
        </p:nvGraphicFramePr>
        <p:xfrm>
          <a:off x="1545771" y="587829"/>
          <a:ext cx="6096000" cy="4066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186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3525" y="203199"/>
            <a:ext cx="4094400" cy="4347029"/>
          </a:xfrm>
        </p:spPr>
        <p:txBody>
          <a:bodyPr/>
          <a:lstStyle/>
          <a:p>
            <a:pPr algn="just"/>
            <a:br>
              <a:rPr lang="es-GT" sz="1600" i="1" dirty="0">
                <a:solidFill>
                  <a:schemeClr val="tx1"/>
                </a:solidFill>
              </a:rPr>
            </a:br>
            <a:br>
              <a:rPr lang="es-GT" sz="1600" i="1" dirty="0">
                <a:solidFill>
                  <a:schemeClr val="tx1"/>
                </a:solidFill>
              </a:rPr>
            </a:br>
            <a:br>
              <a:rPr lang="es-GT" sz="1600" i="1" dirty="0">
                <a:solidFill>
                  <a:schemeClr val="tx1"/>
                </a:solidFill>
              </a:rPr>
            </a:br>
            <a:br>
              <a:rPr lang="es-GT" sz="1600" i="1" dirty="0">
                <a:solidFill>
                  <a:schemeClr val="tx1"/>
                </a:solidFill>
              </a:rPr>
            </a:br>
            <a:br>
              <a:rPr lang="es-GT" sz="1600" i="1" dirty="0">
                <a:solidFill>
                  <a:schemeClr val="tx1"/>
                </a:solidFill>
              </a:rPr>
            </a:br>
            <a:br>
              <a:rPr lang="es-GT" sz="1600" i="1" dirty="0">
                <a:solidFill>
                  <a:schemeClr val="tx1"/>
                </a:solidFill>
              </a:rPr>
            </a:br>
            <a:br>
              <a:rPr lang="es-GT" sz="1600" i="1" dirty="0">
                <a:solidFill>
                  <a:schemeClr val="tx1"/>
                </a:solidFill>
              </a:rPr>
            </a:br>
            <a:r>
              <a:rPr lang="es-GT" sz="1600" i="1" dirty="0">
                <a:solidFill>
                  <a:schemeClr val="bg1"/>
                </a:solidFill>
              </a:rPr>
              <a:t>La formación como carencia y necesidad.</a:t>
            </a:r>
            <a:br>
              <a:rPr lang="es-GT" sz="1600" i="1" dirty="0">
                <a:solidFill>
                  <a:schemeClr val="bg1"/>
                </a:solidFill>
              </a:rPr>
            </a:br>
            <a:br>
              <a:rPr lang="es-GT" sz="1600" i="1" dirty="0">
                <a:solidFill>
                  <a:schemeClr val="bg1"/>
                </a:solidFill>
              </a:rPr>
            </a:br>
            <a:br>
              <a:rPr lang="es-CR" sz="1600" dirty="0">
                <a:solidFill>
                  <a:schemeClr val="tx1"/>
                </a:solidFill>
              </a:rPr>
            </a:br>
            <a:r>
              <a:rPr lang="es-GT" sz="1600" i="1" dirty="0">
                <a:solidFill>
                  <a:schemeClr val="tx1"/>
                </a:solidFill>
              </a:rPr>
              <a:t>La formación es el alma y motor de Misión y del compromiso por la construcción del Reino. La falta de formación es uno de los mayores obstáculos para la participación de los laicos en la Misión de la Iglesia, la colaboración entre religiosos y laicos comienza por la   formación.</a:t>
            </a:r>
            <a:br>
              <a:rPr lang="es-GT" sz="1600" i="1" dirty="0">
                <a:solidFill>
                  <a:schemeClr val="tx1"/>
                </a:solidFill>
              </a:rPr>
            </a:br>
            <a:br>
              <a:rPr lang="es-GT" sz="1600" i="1" dirty="0">
                <a:solidFill>
                  <a:schemeClr val="tx1"/>
                </a:solidFill>
              </a:rPr>
            </a:br>
            <a:br>
              <a:rPr lang="es-GT" sz="1600" i="1" dirty="0">
                <a:solidFill>
                  <a:schemeClr val="tx1"/>
                </a:solidFill>
              </a:rPr>
            </a:br>
            <a:br>
              <a:rPr lang="es-CR" sz="1600" dirty="0">
                <a:solidFill>
                  <a:schemeClr val="tx1"/>
                </a:solidFill>
              </a:rPr>
            </a:br>
            <a:r>
              <a:rPr lang="es-GT" sz="1600" i="1" dirty="0">
                <a:solidFill>
                  <a:schemeClr val="bg1"/>
                </a:solidFill>
              </a:rPr>
              <a:t>Requerimos de una formación integral para el servicio de la Misión de la Iglesia, formación que parte de la realidad y regresa a ella para transfórmala. Esta formación </a:t>
            </a:r>
            <a:r>
              <a:rPr lang="es-GT" sz="1600" i="1" dirty="0"/>
              <a:t>debe asumirse como reto fundamental.</a:t>
            </a:r>
            <a:endParaRPr lang="es-CR" sz="1600" dirty="0"/>
          </a:p>
        </p:txBody>
      </p:sp>
      <p:sp>
        <p:nvSpPr>
          <p:cNvPr id="4" name="3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11</a:t>
            </a:fld>
            <a:endParaRPr lang="es-C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227" y="653143"/>
            <a:ext cx="3751943" cy="3686628"/>
          </a:xfrm>
          <a:prstGeom prst="rect">
            <a:avLst/>
          </a:prstGeom>
        </p:spPr>
      </p:pic>
    </p:spTree>
    <p:extLst>
      <p:ext uri="{BB962C8B-B14F-4D97-AF65-F5344CB8AC3E}">
        <p14:creationId xmlns:p14="http://schemas.microsoft.com/office/powerpoint/2010/main" val="3208072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12</a:t>
            </a:fld>
            <a:endParaRPr lang="es-CR"/>
          </a:p>
        </p:txBody>
      </p:sp>
      <p:sp>
        <p:nvSpPr>
          <p:cNvPr id="2" name="1 Título"/>
          <p:cNvSpPr>
            <a:spLocks noGrp="1"/>
          </p:cNvSpPr>
          <p:nvPr>
            <p:ph type="ctrTitle" idx="4294967295"/>
          </p:nvPr>
        </p:nvSpPr>
        <p:spPr>
          <a:xfrm>
            <a:off x="0" y="369888"/>
            <a:ext cx="6466114" cy="4688341"/>
          </a:xfrm>
        </p:spPr>
        <p:txBody>
          <a:bodyPr/>
          <a:lstStyle/>
          <a:p>
            <a:br>
              <a:rPr lang="es-GT" sz="1800" i="1" dirty="0">
                <a:solidFill>
                  <a:schemeClr val="tx1"/>
                </a:solidFill>
              </a:rPr>
            </a:br>
            <a:br>
              <a:rPr lang="es-GT" sz="1800" i="1" dirty="0">
                <a:solidFill>
                  <a:schemeClr val="tx1"/>
                </a:solidFill>
              </a:rPr>
            </a:br>
            <a:br>
              <a:rPr lang="es-GT" sz="1800" i="1" dirty="0">
                <a:solidFill>
                  <a:schemeClr val="tx1"/>
                </a:solidFill>
              </a:rPr>
            </a:br>
            <a:br>
              <a:rPr lang="es-GT" sz="1800" i="1" dirty="0">
                <a:solidFill>
                  <a:schemeClr val="tx1"/>
                </a:solidFill>
              </a:rPr>
            </a:br>
            <a:r>
              <a:rPr lang="es-GT" sz="1800" i="1" dirty="0">
                <a:solidFill>
                  <a:srgbClr val="C00000"/>
                </a:solidFill>
              </a:rPr>
              <a:t>Impulsar juntos una espiritualidad laical como reto y meta de nuestro crecimiento como Iglesia.</a:t>
            </a:r>
            <a:br>
              <a:rPr lang="es-CR" sz="1800" b="0" dirty="0">
                <a:solidFill>
                  <a:schemeClr val="tx1"/>
                </a:solidFill>
              </a:rPr>
            </a:br>
            <a:r>
              <a:rPr lang="es-GT" sz="1800" i="1" dirty="0">
                <a:solidFill>
                  <a:schemeClr val="tx1"/>
                </a:solidFill>
              </a:rPr>
              <a:t>El seguimiento de Jesucristo de los primeros cristianos era una práctica que se mezclaba con la vida diaria, la iluminaba y la transformaba. El compromiso misionero partía de la vida y tocaba la vida misma transformándola.</a:t>
            </a:r>
            <a:br>
              <a:rPr lang="es-GT" sz="1800" i="1" dirty="0">
                <a:solidFill>
                  <a:schemeClr val="tx1"/>
                </a:solidFill>
              </a:rPr>
            </a:br>
            <a:r>
              <a:rPr lang="es-GT" sz="1800" i="1" dirty="0">
                <a:solidFill>
                  <a:schemeClr val="tx1"/>
                </a:solidFill>
              </a:rPr>
              <a:t>Una interacción equilibrada entre la oración y la acción   es de suma importancia para ir abriendo camino a una espiritualidad laical saludable, encarnada en la propia historia del hombre y de la humanidad. </a:t>
            </a:r>
            <a:br>
              <a:rPr lang="es-GT" sz="1800" i="1" dirty="0">
                <a:solidFill>
                  <a:schemeClr val="tx1"/>
                </a:solidFill>
              </a:rPr>
            </a:br>
            <a:r>
              <a:rPr lang="es-GT" sz="1800" i="1" dirty="0">
                <a:solidFill>
                  <a:schemeClr val="tx1"/>
                </a:solidFill>
              </a:rPr>
              <a:t>El “ora” de la contemplación necesita ser conjugado armoniosamente con el “labora” de la acción, de esta manera la espiritualidad unirá todas las expresiones de la vida humana en una experiencia de fe, para romper con modelos desencarnados de espiritualidad.</a:t>
            </a:r>
            <a:br>
              <a:rPr lang="es-CR" sz="1800" dirty="0">
                <a:solidFill>
                  <a:schemeClr val="tx1"/>
                </a:solidFill>
              </a:rPr>
            </a:br>
            <a:endParaRPr lang="es-CR" sz="1800" dirty="0">
              <a:solidFill>
                <a:schemeClr val="tx1"/>
              </a:solidFill>
            </a:endParaRP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2228" y="1465943"/>
            <a:ext cx="2510971" cy="3013528"/>
          </a:xfrm>
          <a:prstGeom prst="rect">
            <a:avLst/>
          </a:prstGeom>
        </p:spPr>
      </p:pic>
    </p:spTree>
    <p:extLst>
      <p:ext uri="{BB962C8B-B14F-4D97-AF65-F5344CB8AC3E}">
        <p14:creationId xmlns:p14="http://schemas.microsoft.com/office/powerpoint/2010/main" val="2814059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13</a:t>
            </a:fld>
            <a:endParaRPr lang="es-CR"/>
          </a:p>
        </p:txBody>
      </p:sp>
      <p:sp>
        <p:nvSpPr>
          <p:cNvPr id="3" name="2 Rectángulo"/>
          <p:cNvSpPr/>
          <p:nvPr/>
        </p:nvSpPr>
        <p:spPr>
          <a:xfrm>
            <a:off x="515257" y="586591"/>
            <a:ext cx="7859486" cy="4370427"/>
          </a:xfrm>
          <a:prstGeom prst="rect">
            <a:avLst/>
          </a:prstGeom>
        </p:spPr>
        <p:txBody>
          <a:bodyPr wrap="square">
            <a:spAutoFit/>
          </a:bodyPr>
          <a:lstStyle/>
          <a:p>
            <a:r>
              <a:rPr lang="es-GT" sz="1800" b="1" i="1" dirty="0">
                <a:solidFill>
                  <a:srgbClr val="C00000"/>
                </a:solidFill>
              </a:rPr>
              <a:t>Caminar juntos con espiritualidad misionera</a:t>
            </a:r>
            <a:endParaRPr lang="es-CR" sz="1800" dirty="0">
              <a:solidFill>
                <a:srgbClr val="C00000"/>
              </a:solidFill>
            </a:endParaRPr>
          </a:p>
          <a:p>
            <a:r>
              <a:rPr lang="es-GT" sz="1600" b="1" i="1" dirty="0"/>
              <a:t>La Iglesia es por naturaleza misionera. La misión es su esencia y la razón de ser. Existe para evangelizar y servir.</a:t>
            </a:r>
          </a:p>
          <a:p>
            <a:endParaRPr lang="es-GT" sz="1600" b="1" i="1" dirty="0"/>
          </a:p>
          <a:p>
            <a:r>
              <a:rPr lang="es-GT" sz="1600" b="1" i="1" dirty="0"/>
              <a:t> El Concilio Vaticano II ha subrayado que toda la Iglesia es misionera, y por tanto, todo bautizado debe sentirse llamado a dar su propio aporte al anuncio del evangelio. </a:t>
            </a:r>
          </a:p>
          <a:p>
            <a:r>
              <a:rPr lang="es-GT" sz="1600" b="1" i="1" dirty="0"/>
              <a:t>Para la vida religiosa por tanto la dimensión misionera no es facultativa, sino algo esencial. No pocos laicos hoy son llamados por Dios a vivir la misión ad gentes, reto nuestro como diócesis, es llegar a crear también las condiciones y estructuras necesarias para que vivan su vocación como misioneros. </a:t>
            </a:r>
          </a:p>
          <a:p>
            <a:endParaRPr lang="es-GT" sz="1600" b="1" i="1" dirty="0"/>
          </a:p>
          <a:p>
            <a:r>
              <a:rPr lang="es-GT" sz="1600" b="1" i="1" dirty="0"/>
              <a:t>En un mundo globalizado como el nuestro se impone una disponibilidad para ir ahí donde nuestro don persona es necesario. </a:t>
            </a:r>
          </a:p>
          <a:p>
            <a:endParaRPr lang="es-CR" sz="1600" dirty="0"/>
          </a:p>
          <a:p>
            <a:r>
              <a:rPr lang="es-GT" sz="1600" b="1" i="1" dirty="0"/>
              <a:t>Acompañar l</a:t>
            </a:r>
            <a:r>
              <a:rPr lang="es-GT" sz="1800" b="1" i="1" dirty="0"/>
              <a:t>a misión es también parte de la tarea de las comunidades religiosas.</a:t>
            </a:r>
            <a:endParaRPr lang="es-CR" sz="1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2514" y="529770"/>
            <a:ext cx="921658" cy="1023647"/>
          </a:xfrm>
          <a:prstGeom prst="rect">
            <a:avLst/>
          </a:prstGeom>
        </p:spPr>
      </p:pic>
    </p:spTree>
    <p:extLst>
      <p:ext uri="{BB962C8B-B14F-4D97-AF65-F5344CB8AC3E}">
        <p14:creationId xmlns:p14="http://schemas.microsoft.com/office/powerpoint/2010/main" val="331008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14</a:t>
            </a:fld>
            <a:endParaRPr lang="es-CR"/>
          </a:p>
        </p:txBody>
      </p:sp>
      <p:sp>
        <p:nvSpPr>
          <p:cNvPr id="3" name="2 Rectángulo"/>
          <p:cNvSpPr/>
          <p:nvPr/>
        </p:nvSpPr>
        <p:spPr>
          <a:xfrm>
            <a:off x="645886" y="586591"/>
            <a:ext cx="6212114" cy="3754874"/>
          </a:xfrm>
          <a:prstGeom prst="rect">
            <a:avLst/>
          </a:prstGeom>
        </p:spPr>
        <p:txBody>
          <a:bodyPr wrap="square">
            <a:spAutoFit/>
          </a:bodyPr>
          <a:lstStyle/>
          <a:p>
            <a:r>
              <a:rPr lang="es-CR" b="1" i="1" dirty="0"/>
              <a:t> </a:t>
            </a:r>
            <a:r>
              <a:rPr lang="es-GT" b="1" i="1" dirty="0">
                <a:solidFill>
                  <a:srgbClr val="C00000"/>
                </a:solidFill>
              </a:rPr>
              <a:t>Crear “nuevos espacios” para la misión de los laicos. </a:t>
            </a:r>
          </a:p>
          <a:p>
            <a:endParaRPr lang="es-CR" dirty="0">
              <a:solidFill>
                <a:srgbClr val="C00000"/>
              </a:solidFill>
            </a:endParaRPr>
          </a:p>
          <a:p>
            <a:r>
              <a:rPr lang="es-GT" b="1" i="1" dirty="0"/>
              <a:t>Uno de los mayores desafíos que la Iglesia local tiene y la vida religiosa, es el de crear nuevos espacios para vivir la fe.</a:t>
            </a:r>
          </a:p>
          <a:p>
            <a:endParaRPr lang="es-CR" dirty="0"/>
          </a:p>
          <a:p>
            <a:r>
              <a:rPr lang="es-GT" b="1" i="1" dirty="0"/>
              <a:t>La vida religiosa puede crear desde el propio carisma nuevos espacios para que los laicos compartan la vida, el carisma y el apostolado propio de las comunidades, especialmente la oración y el servicio a los pobres.</a:t>
            </a:r>
          </a:p>
          <a:p>
            <a:endParaRPr lang="es-CR" dirty="0"/>
          </a:p>
          <a:p>
            <a:r>
              <a:rPr lang="es-GT" b="1" i="1" dirty="0"/>
              <a:t>En este campo se han llevado a cabo grandes adelantos desde el Vaticano II, pero aún queda mucho por hacer. Una mayor participación de los laicos en la Iglesia significa reformular el rol de la Jerarquía, y por decir así, “reubicar” el clero.</a:t>
            </a:r>
          </a:p>
          <a:p>
            <a:endParaRPr lang="es-GT" b="1" i="1" dirty="0"/>
          </a:p>
          <a:p>
            <a:r>
              <a:rPr lang="es-GT" b="1" i="1" dirty="0"/>
              <a:t> Los documentos oficiales de la Iglesia subrayan la actividad secular de los laicos, pero no los limitan a ese campo.</a:t>
            </a:r>
            <a:endParaRPr lang="es-CR"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8800" y="1494971"/>
            <a:ext cx="2235200" cy="2846494"/>
          </a:xfrm>
          <a:prstGeom prst="rect">
            <a:avLst/>
          </a:prstGeom>
        </p:spPr>
      </p:pic>
    </p:spTree>
    <p:extLst>
      <p:ext uri="{BB962C8B-B14F-4D97-AF65-F5344CB8AC3E}">
        <p14:creationId xmlns:p14="http://schemas.microsoft.com/office/powerpoint/2010/main" val="872138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463525" y="3136200"/>
            <a:ext cx="5361923" cy="1159800"/>
          </a:xfrm>
          <a:prstGeom prst="rect">
            <a:avLst/>
          </a:prstGeom>
        </p:spPr>
        <p:txBody>
          <a:bodyPr spcFirstLastPara="1" wrap="square" lIns="91425" tIns="91425" rIns="91425" bIns="91425" anchor="b" anchorCtr="0">
            <a:noAutofit/>
          </a:bodyPr>
          <a:lstStyle/>
          <a:p>
            <a:pPr lvl="0"/>
            <a:r>
              <a:rPr lang="es-ES" sz="4800" dirty="0"/>
              <a:t>Punto de óptica</a:t>
            </a:r>
            <a:endParaRPr sz="4800" dirty="0"/>
          </a:p>
        </p:txBody>
      </p:sp>
      <p:sp>
        <p:nvSpPr>
          <p:cNvPr id="223" name="Shape 22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15</a:t>
            </a:fld>
            <a:endParaRPr/>
          </a:p>
        </p:txBody>
      </p:sp>
      <p:sp>
        <p:nvSpPr>
          <p:cNvPr id="224" name="Shape 224"/>
          <p:cNvSpPr txBox="1"/>
          <p:nvPr/>
        </p:nvSpPr>
        <p:spPr>
          <a:xfrm>
            <a:off x="463525" y="0"/>
            <a:ext cx="2181600" cy="3136200"/>
          </a:xfrm>
          <a:prstGeom prst="rect">
            <a:avLst/>
          </a:prstGeom>
          <a:noFill/>
          <a:ln>
            <a:noFill/>
          </a:ln>
        </p:spPr>
        <p:txBody>
          <a:bodyPr spcFirstLastPara="1" wrap="square" lIns="91425" tIns="91425" rIns="91425" bIns="91425" anchor="b" anchorCtr="0">
            <a:noAutofit/>
          </a:bodyPr>
          <a:lstStyle/>
          <a:p>
            <a:pPr marL="0" lvl="0" indent="0">
              <a:spcBef>
                <a:spcPts val="0"/>
              </a:spcBef>
              <a:spcAft>
                <a:spcPts val="0"/>
              </a:spcAft>
              <a:buNone/>
            </a:pPr>
            <a:endParaRPr sz="3000" b="1" dirty="0">
              <a:solidFill>
                <a:srgbClr val="3F5378"/>
              </a:solidFill>
              <a:latin typeface="Roboto Condensed"/>
              <a:ea typeface="Roboto Condensed"/>
              <a:cs typeface="Roboto Condensed"/>
              <a:sym typeface="Roboto Condensed"/>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5125" y="249753"/>
            <a:ext cx="6172200" cy="2428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979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16</a:t>
            </a:fld>
            <a:endParaRPr lang="es-CR"/>
          </a:p>
        </p:txBody>
      </p:sp>
      <p:sp>
        <p:nvSpPr>
          <p:cNvPr id="5" name="4 Rectángulo"/>
          <p:cNvSpPr/>
          <p:nvPr/>
        </p:nvSpPr>
        <p:spPr>
          <a:xfrm>
            <a:off x="326571" y="804750"/>
            <a:ext cx="8498115" cy="4154984"/>
          </a:xfrm>
          <a:prstGeom prst="rect">
            <a:avLst/>
          </a:prstGeom>
        </p:spPr>
        <p:txBody>
          <a:bodyPr wrap="square">
            <a:spAutoFit/>
          </a:bodyPr>
          <a:lstStyle/>
          <a:p>
            <a:pPr algn="just"/>
            <a:r>
              <a:rPr lang="es-GT" sz="2400" dirty="0"/>
              <a:t>Un lectura del Nuevo Testamento desde la óptica del Laicado y la Vida Consagrada nos permite descubrir   su presencia activa, más evidente es quizás la afirmación hecha por Pablo de Prisca y Aquila, de este matrimonio Pablo afirma que todas las comunidades de los gentiles están en deuda. (Rom16, 4) Difícil es encontrar una alabanza mayor a esta, pues se le da a este matrimonio el carácter de misioneros.</a:t>
            </a:r>
            <a:endParaRPr lang="es-CR" sz="2400" dirty="0"/>
          </a:p>
          <a:p>
            <a:pPr algn="just"/>
            <a:r>
              <a:rPr lang="es-GT" sz="2400" dirty="0"/>
              <a:t>Aparecen menciones de ellos por Lucas y Pablo en Hechos 18,2. 26, Romanos16, 3, Corintios, 16,9. Timoteo 4,19, siendo ellos con Pablo los fundadores de la Iglesia de Éfeso.</a:t>
            </a:r>
            <a:endParaRPr lang="es-CR" sz="2400" dirty="0"/>
          </a:p>
        </p:txBody>
      </p:sp>
    </p:spTree>
    <p:extLst>
      <p:ext uri="{BB962C8B-B14F-4D97-AF65-F5344CB8AC3E}">
        <p14:creationId xmlns:p14="http://schemas.microsoft.com/office/powerpoint/2010/main" val="1142254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17</a:t>
            </a:fld>
            <a:endParaRPr lang="es-CR"/>
          </a:p>
        </p:txBody>
      </p:sp>
      <p:sp>
        <p:nvSpPr>
          <p:cNvPr id="3" name="2 Rectángulo"/>
          <p:cNvSpPr/>
          <p:nvPr/>
        </p:nvSpPr>
        <p:spPr>
          <a:xfrm>
            <a:off x="682170" y="-617649"/>
            <a:ext cx="7808687" cy="5016758"/>
          </a:xfrm>
          <a:prstGeom prst="rect">
            <a:avLst/>
          </a:prstGeom>
        </p:spPr>
        <p:txBody>
          <a:bodyPr wrap="square">
            <a:spAutoFit/>
          </a:bodyPr>
          <a:lstStyle/>
          <a:p>
            <a:endParaRPr lang="es-GT" sz="2000" dirty="0"/>
          </a:p>
          <a:p>
            <a:endParaRPr lang="es-GT" sz="2000" dirty="0"/>
          </a:p>
          <a:p>
            <a:endParaRPr lang="es-GT" sz="2000" dirty="0"/>
          </a:p>
          <a:p>
            <a:endParaRPr lang="es-GT" sz="2000" dirty="0"/>
          </a:p>
          <a:p>
            <a:pPr algn="just"/>
            <a:r>
              <a:rPr lang="es-GT" sz="2000" b="1" dirty="0">
                <a:solidFill>
                  <a:srgbClr val="C00000"/>
                </a:solidFill>
              </a:rPr>
              <a:t>Cinco son las convicciones que fundamentan esta colaboración y sentido de Eclesialidad que estaba presente en la Iglesia primitiva y que se renueva hoy:</a:t>
            </a:r>
          </a:p>
          <a:p>
            <a:pPr algn="just"/>
            <a:endParaRPr lang="es-CR" sz="2000" b="1" dirty="0">
              <a:solidFill>
                <a:srgbClr val="C00000"/>
              </a:solidFill>
            </a:endParaRPr>
          </a:p>
          <a:p>
            <a:pPr marL="342900" lvl="0" indent="-342900" algn="just">
              <a:buFont typeface="Arial" panose="020B0604020202020204" pitchFamily="34" charset="0"/>
              <a:buChar char="•"/>
            </a:pPr>
            <a:r>
              <a:rPr lang="es-GT" sz="2000" dirty="0"/>
              <a:t>La Misión no es una actividad más de la iglesia es su esencia.</a:t>
            </a:r>
            <a:endParaRPr lang="es-CR" sz="2000" dirty="0"/>
          </a:p>
          <a:p>
            <a:pPr marL="342900" lvl="0" indent="-342900" algn="just">
              <a:buFont typeface="Arial" panose="020B0604020202020204" pitchFamily="34" charset="0"/>
              <a:buChar char="•"/>
            </a:pPr>
            <a:r>
              <a:rPr lang="es-GT" sz="2000" dirty="0"/>
              <a:t>Los laicos están llamados a insertarse en la misión de la Iglesia en el mundo.</a:t>
            </a:r>
            <a:endParaRPr lang="es-CR" sz="2000" dirty="0"/>
          </a:p>
          <a:p>
            <a:pPr marL="342900" lvl="0" indent="-342900" algn="just">
              <a:buFont typeface="Arial" panose="020B0604020202020204" pitchFamily="34" charset="0"/>
              <a:buChar char="•"/>
            </a:pPr>
            <a:r>
              <a:rPr lang="es-GT" sz="2000" dirty="0"/>
              <a:t>La misión es el camino de la santidad eclesial.</a:t>
            </a:r>
            <a:endParaRPr lang="es-CR" sz="2000" dirty="0"/>
          </a:p>
          <a:p>
            <a:pPr marL="342900" lvl="0" indent="-342900" algn="just">
              <a:buFont typeface="Arial" panose="020B0604020202020204" pitchFamily="34" charset="0"/>
              <a:buChar char="•"/>
            </a:pPr>
            <a:r>
              <a:rPr lang="es-GT" sz="2000" dirty="0"/>
              <a:t>Las familias y los jóvenes están llamados a evangelizar.</a:t>
            </a:r>
            <a:endParaRPr lang="es-CR" sz="2000" dirty="0"/>
          </a:p>
          <a:p>
            <a:pPr marL="342900" lvl="0" indent="-342900" algn="just">
              <a:buFont typeface="Arial" panose="020B0604020202020204" pitchFamily="34" charset="0"/>
              <a:buChar char="•"/>
            </a:pPr>
            <a:r>
              <a:rPr lang="es-GT" sz="2000" dirty="0"/>
              <a:t>Desde una concepción de iglesia en comunión y participación, se abren nuevos caminos para la actividad misionera del Laicado y la Vida Religiosa.</a:t>
            </a:r>
            <a:endParaRPr lang="es-CR" sz="2000" dirty="0"/>
          </a:p>
        </p:txBody>
      </p:sp>
    </p:spTree>
    <p:extLst>
      <p:ext uri="{BB962C8B-B14F-4D97-AF65-F5344CB8AC3E}">
        <p14:creationId xmlns:p14="http://schemas.microsoft.com/office/powerpoint/2010/main" val="4095908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238553" y="2235200"/>
            <a:ext cx="5361923" cy="2764971"/>
          </a:xfrm>
          <a:prstGeom prst="rect">
            <a:avLst/>
          </a:prstGeom>
        </p:spPr>
        <p:txBody>
          <a:bodyPr spcFirstLastPara="1" wrap="square" lIns="91425" tIns="91425" rIns="91425" bIns="91425" anchor="b" anchorCtr="0">
            <a:noAutofit/>
          </a:bodyPr>
          <a:lstStyle/>
          <a:p>
            <a:pPr lvl="0" algn="ctr"/>
            <a:r>
              <a:rPr lang="es-ES" sz="4800" dirty="0"/>
              <a:t>Un objetivo</a:t>
            </a:r>
            <a:br>
              <a:rPr lang="es-ES" sz="4800" dirty="0"/>
            </a:br>
            <a:r>
              <a:rPr lang="es-ES" sz="4800" dirty="0"/>
              <a:t>diocesano al que respondemos</a:t>
            </a:r>
            <a:endParaRPr sz="4800" dirty="0"/>
          </a:p>
        </p:txBody>
      </p:sp>
      <p:sp>
        <p:nvSpPr>
          <p:cNvPr id="223" name="Shape 22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18</a:t>
            </a:fld>
            <a:endParaRPr/>
          </a:p>
        </p:txBody>
      </p:sp>
      <p:pic>
        <p:nvPicPr>
          <p:cNvPr id="6146" name="Picture 2" descr="C:\Users\Welfred\Desktop\2018\formacion Zacapa Hno. Abdon\imagen_foco-3bf9b16788e046e8b00d5c68e559e126673525bee5eeb5970a67b865b48402e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4827" y="718457"/>
            <a:ext cx="2774830" cy="3545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551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ES" smtClean="0"/>
              <a:t>19</a:t>
            </a:fld>
            <a:endParaRPr lang="es-ES"/>
          </a:p>
        </p:txBody>
      </p:sp>
      <p:graphicFrame>
        <p:nvGraphicFramePr>
          <p:cNvPr id="3" name="2 Diagrama"/>
          <p:cNvGraphicFramePr/>
          <p:nvPr>
            <p:extLst>
              <p:ext uri="{D42A27DB-BD31-4B8C-83A1-F6EECF244321}">
                <p14:modId xmlns:p14="http://schemas.microsoft.com/office/powerpoint/2010/main" val="316078603"/>
              </p:ext>
            </p:extLst>
          </p:nvPr>
        </p:nvGraphicFramePr>
        <p:xfrm>
          <a:off x="165100" y="304799"/>
          <a:ext cx="10998200" cy="4610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271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14274" y="392575"/>
            <a:ext cx="6137244" cy="766200"/>
          </a:xfrm>
          <a:prstGeom prst="rect">
            <a:avLst/>
          </a:prstGeom>
        </p:spPr>
        <p:txBody>
          <a:bodyPr spcFirstLastPara="1" wrap="square" lIns="91425" tIns="91425" rIns="91425" bIns="91425" anchor="ctr" anchorCtr="0">
            <a:noAutofit/>
          </a:bodyPr>
          <a:lstStyle/>
          <a:p>
            <a:pPr lvl="0"/>
            <a:r>
              <a:rPr lang="es-CR" sz="2400" dirty="0"/>
              <a:t>Aproximación</a:t>
            </a:r>
            <a:endParaRPr sz="2400" dirty="0"/>
          </a:p>
        </p:txBody>
      </p:sp>
      <p:sp>
        <p:nvSpPr>
          <p:cNvPr id="192" name="Shape 19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grpSp>
        <p:nvGrpSpPr>
          <p:cNvPr id="194" name="Shape 194"/>
          <p:cNvGrpSpPr/>
          <p:nvPr/>
        </p:nvGrpSpPr>
        <p:grpSpPr>
          <a:xfrm>
            <a:off x="293683" y="574116"/>
            <a:ext cx="309041" cy="403123"/>
            <a:chOff x="590250" y="244200"/>
            <a:chExt cx="407975" cy="532175"/>
          </a:xfrm>
        </p:grpSpPr>
        <p:sp>
          <p:nvSpPr>
            <p:cNvPr id="195" name="Shape 195"/>
            <p:cNvSpPr/>
            <p:nvPr/>
          </p:nvSpPr>
          <p:spPr>
            <a:xfrm>
              <a:off x="623125" y="313625"/>
              <a:ext cx="375100" cy="462750"/>
            </a:xfrm>
            <a:custGeom>
              <a:avLst/>
              <a:gdLst/>
              <a:ahLst/>
              <a:cxnLst/>
              <a:rect l="0" t="0" r="0" b="0"/>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6" name="Shape 196"/>
            <p:cNvSpPr/>
            <p:nvPr/>
          </p:nvSpPr>
          <p:spPr>
            <a:xfrm>
              <a:off x="590250" y="269775"/>
              <a:ext cx="377525" cy="462775"/>
            </a:xfrm>
            <a:custGeom>
              <a:avLst/>
              <a:gdLst/>
              <a:ahLst/>
              <a:cxnLst/>
              <a:rect l="0" t="0" r="0" b="0"/>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7" name="Shape 197"/>
            <p:cNvSpPr/>
            <p:nvPr/>
          </p:nvSpPr>
          <p:spPr>
            <a:xfrm>
              <a:off x="796650" y="274025"/>
              <a:ext cx="45100" cy="45100"/>
            </a:xfrm>
            <a:custGeom>
              <a:avLst/>
              <a:gdLst/>
              <a:ahLst/>
              <a:cxnLst/>
              <a:rect l="0" t="0" r="0" b="0"/>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8" name="Shape 198"/>
            <p:cNvSpPr/>
            <p:nvPr/>
          </p:nvSpPr>
          <p:spPr>
            <a:xfrm>
              <a:off x="713850" y="274025"/>
              <a:ext cx="45075" cy="45100"/>
            </a:xfrm>
            <a:custGeom>
              <a:avLst/>
              <a:gdLst/>
              <a:ahLst/>
              <a:cxnLst/>
              <a:rect l="0" t="0" r="0" b="0"/>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9" name="Shape 199"/>
            <p:cNvSpPr/>
            <p:nvPr/>
          </p:nvSpPr>
          <p:spPr>
            <a:xfrm>
              <a:off x="631050" y="274025"/>
              <a:ext cx="45075" cy="45100"/>
            </a:xfrm>
            <a:custGeom>
              <a:avLst/>
              <a:gdLst/>
              <a:ahLst/>
              <a:cxnLst/>
              <a:rect l="0" t="0" r="0" b="0"/>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0" name="Shape 200"/>
            <p:cNvSpPr/>
            <p:nvPr/>
          </p:nvSpPr>
          <p:spPr>
            <a:xfrm>
              <a:off x="649925" y="590050"/>
              <a:ext cx="133975" cy="25"/>
            </a:xfrm>
            <a:custGeom>
              <a:avLst/>
              <a:gdLst/>
              <a:ahLst/>
              <a:cxnLst/>
              <a:rect l="0" t="0" r="0" b="0"/>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1" name="Shape 201"/>
            <p:cNvSpPr/>
            <p:nvPr/>
          </p:nvSpPr>
          <p:spPr>
            <a:xfrm>
              <a:off x="649925" y="5346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2" name="Shape 202"/>
            <p:cNvSpPr/>
            <p:nvPr/>
          </p:nvSpPr>
          <p:spPr>
            <a:xfrm>
              <a:off x="649925" y="4798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3" name="Shape 203"/>
            <p:cNvSpPr/>
            <p:nvPr/>
          </p:nvSpPr>
          <p:spPr>
            <a:xfrm>
              <a:off x="649925" y="424425"/>
              <a:ext cx="255750" cy="25"/>
            </a:xfrm>
            <a:custGeom>
              <a:avLst/>
              <a:gdLst/>
              <a:ahLst/>
              <a:cxnLst/>
              <a:rect l="0" t="0" r="0" b="0"/>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4" name="Shape 204"/>
            <p:cNvSpPr/>
            <p:nvPr/>
          </p:nvSpPr>
          <p:spPr>
            <a:xfrm>
              <a:off x="879475" y="274025"/>
              <a:ext cx="45075" cy="45100"/>
            </a:xfrm>
            <a:custGeom>
              <a:avLst/>
              <a:gdLst/>
              <a:ahLst/>
              <a:cxnLst/>
              <a:rect l="0" t="0" r="0" b="0"/>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5" name="Shape 205"/>
            <p:cNvSpPr/>
            <p:nvPr/>
          </p:nvSpPr>
          <p:spPr>
            <a:xfrm>
              <a:off x="654800"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6" name="Shape 206"/>
            <p:cNvSpPr/>
            <p:nvPr/>
          </p:nvSpPr>
          <p:spPr>
            <a:xfrm>
              <a:off x="7376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7" name="Shape 207"/>
            <p:cNvSpPr/>
            <p:nvPr/>
          </p:nvSpPr>
          <p:spPr>
            <a:xfrm>
              <a:off x="820400" y="244200"/>
              <a:ext cx="25" cy="51175"/>
            </a:xfrm>
            <a:custGeom>
              <a:avLst/>
              <a:gdLst/>
              <a:ahLst/>
              <a:cxnLst/>
              <a:rect l="0" t="0" r="0" b="0"/>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8" name="Shape 208"/>
            <p:cNvSpPr/>
            <p:nvPr/>
          </p:nvSpPr>
          <p:spPr>
            <a:xfrm>
              <a:off x="903225" y="244200"/>
              <a:ext cx="25" cy="51175"/>
            </a:xfrm>
            <a:custGeom>
              <a:avLst/>
              <a:gdLst/>
              <a:ahLst/>
              <a:cxnLst/>
              <a:rect l="0" t="0" r="0" b="0"/>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pic>
        <p:nvPicPr>
          <p:cNvPr id="24" name="Imagen 23"/>
          <p:cNvPicPr/>
          <p:nvPr/>
        </p:nvPicPr>
        <p:blipFill rotWithShape="1">
          <a:blip r:embed="rId3" cstate="print">
            <a:extLst>
              <a:ext uri="{28A0092B-C50C-407E-A947-70E740481C1C}">
                <a14:useLocalDpi xmlns:a14="http://schemas.microsoft.com/office/drawing/2010/main" val="0"/>
              </a:ext>
            </a:extLst>
          </a:blip>
          <a:srcRect t="15181" b="17703"/>
          <a:stretch/>
        </p:blipFill>
        <p:spPr>
          <a:xfrm>
            <a:off x="7409543" y="1743027"/>
            <a:ext cx="1538513" cy="2018481"/>
          </a:xfrm>
          <a:prstGeom prst="rect">
            <a:avLst/>
          </a:prstGeom>
        </p:spPr>
      </p:pic>
      <p:sp>
        <p:nvSpPr>
          <p:cNvPr id="2" name="1 Marcador de texto"/>
          <p:cNvSpPr>
            <a:spLocks noGrp="1"/>
          </p:cNvSpPr>
          <p:nvPr>
            <p:ph type="body" idx="1"/>
          </p:nvPr>
        </p:nvSpPr>
        <p:spPr>
          <a:xfrm>
            <a:off x="814274" y="1537988"/>
            <a:ext cx="5978412" cy="3059412"/>
          </a:xfrm>
        </p:spPr>
        <p:txBody>
          <a:bodyPr/>
          <a:lstStyle/>
          <a:p>
            <a:pPr algn="just"/>
            <a:r>
              <a:rPr lang="es-GT" b="1" i="1" dirty="0"/>
              <a:t>En la historia de la Iglesia local el papel de los laicos   y de la Vida Religiosa ha sido de luces y sombras, sin embargo en momentos de dificultad el laicado y la Vida Religiosa han sabido   responder y comprometerse con las necesidades de la población cristiana.  Pese a eso hoy vivimos una   Iglesia con una tendencia bastante jerarquía que a veces minimiza el papel de los laicos, particularmente de las mujeres</a:t>
            </a:r>
            <a:endParaRPr lang="es-E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20</a:t>
            </a:fld>
            <a:endParaRPr lang="es-CR"/>
          </a:p>
        </p:txBody>
      </p:sp>
      <p:sp>
        <p:nvSpPr>
          <p:cNvPr id="3" name="2 Rectángulo"/>
          <p:cNvSpPr/>
          <p:nvPr/>
        </p:nvSpPr>
        <p:spPr>
          <a:xfrm>
            <a:off x="682171" y="791029"/>
            <a:ext cx="7888515" cy="3108543"/>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r>
              <a:rPr lang="es-GT" sz="2800" b="1" dirty="0">
                <a:solidFill>
                  <a:schemeClr val="tx1"/>
                </a:solidFill>
              </a:rPr>
              <a:t>Objetivo General</a:t>
            </a:r>
            <a:endParaRPr lang="es-CR" sz="2800" dirty="0">
              <a:solidFill>
                <a:schemeClr val="tx1"/>
              </a:solidFill>
            </a:endParaRPr>
          </a:p>
          <a:p>
            <a:pPr algn="just"/>
            <a:r>
              <a:rPr lang="es-GT" sz="2800" dirty="0"/>
              <a:t>Desde una Eclesiología de comunión y participación, contribuir con la Iglesia local en la construcción del proyecto del Reino, ejerciendo nuestros compromisos bautismales con responsabilidad y sentido de pertenencia eclesial.</a:t>
            </a:r>
            <a:endParaRPr lang="es-CR" sz="28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1314" y="3439886"/>
            <a:ext cx="4673600" cy="1703614"/>
          </a:xfrm>
          <a:prstGeom prst="rect">
            <a:avLst/>
          </a:prstGeom>
        </p:spPr>
      </p:pic>
    </p:spTree>
    <p:extLst>
      <p:ext uri="{BB962C8B-B14F-4D97-AF65-F5344CB8AC3E}">
        <p14:creationId xmlns:p14="http://schemas.microsoft.com/office/powerpoint/2010/main" val="3228673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21</a:t>
            </a:fld>
            <a:endParaRPr lang="es-CR"/>
          </a:p>
        </p:txBody>
      </p:sp>
      <p:graphicFrame>
        <p:nvGraphicFramePr>
          <p:cNvPr id="3" name="2 Diagrama"/>
          <p:cNvGraphicFramePr/>
          <p:nvPr>
            <p:extLst>
              <p:ext uri="{D42A27DB-BD31-4B8C-83A1-F6EECF244321}">
                <p14:modId xmlns:p14="http://schemas.microsoft.com/office/powerpoint/2010/main" val="1734829527"/>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4788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133325" y="2815649"/>
            <a:ext cx="5361923" cy="1625722"/>
          </a:xfrm>
          <a:prstGeom prst="rect">
            <a:avLst/>
          </a:prstGeom>
        </p:spPr>
        <p:txBody>
          <a:bodyPr spcFirstLastPara="1" wrap="square" lIns="91425" tIns="91425" rIns="91425" bIns="91425" anchor="b" anchorCtr="0">
            <a:noAutofit/>
          </a:bodyPr>
          <a:lstStyle/>
          <a:p>
            <a:pPr lvl="0"/>
            <a:br>
              <a:rPr lang="es-ES" sz="4800" dirty="0"/>
            </a:br>
            <a:br>
              <a:rPr lang="es-ES" sz="4800" dirty="0"/>
            </a:br>
            <a:br>
              <a:rPr lang="es-ES" sz="4800" dirty="0"/>
            </a:br>
            <a:r>
              <a:rPr lang="es-ES" sz="4800" dirty="0"/>
              <a:t>Nos  queda</a:t>
            </a:r>
            <a:br>
              <a:rPr lang="es-ES" sz="4800" dirty="0"/>
            </a:br>
            <a:r>
              <a:rPr lang="es-ES" sz="4800" dirty="0"/>
              <a:t>aún por hacer</a:t>
            </a:r>
            <a:endParaRPr sz="4800" dirty="0"/>
          </a:p>
        </p:txBody>
      </p:sp>
      <p:sp>
        <p:nvSpPr>
          <p:cNvPr id="223" name="Shape 22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22</a:t>
            </a:fld>
            <a:endParaRPr/>
          </a:p>
        </p:txBody>
      </p:sp>
      <p:sp>
        <p:nvSpPr>
          <p:cNvPr id="224" name="Shape 224"/>
          <p:cNvSpPr txBox="1"/>
          <p:nvPr/>
        </p:nvSpPr>
        <p:spPr>
          <a:xfrm>
            <a:off x="463525" y="0"/>
            <a:ext cx="2181600" cy="3136200"/>
          </a:xfrm>
          <a:prstGeom prst="rect">
            <a:avLst/>
          </a:prstGeom>
          <a:noFill/>
          <a:ln>
            <a:noFill/>
          </a:ln>
        </p:spPr>
        <p:txBody>
          <a:bodyPr spcFirstLastPara="1" wrap="square" lIns="91425" tIns="91425" rIns="91425" bIns="91425" anchor="b" anchorCtr="0">
            <a:noAutofit/>
          </a:bodyPr>
          <a:lstStyle/>
          <a:p>
            <a:pPr marL="0" lvl="0" indent="0">
              <a:spcBef>
                <a:spcPts val="0"/>
              </a:spcBef>
              <a:spcAft>
                <a:spcPts val="0"/>
              </a:spcAft>
              <a:buNone/>
            </a:pPr>
            <a:endParaRPr sz="3000" b="1" dirty="0">
              <a:solidFill>
                <a:srgbClr val="3F5378"/>
              </a:solidFill>
              <a:latin typeface="Roboto Condensed"/>
              <a:ea typeface="Roboto Condensed"/>
              <a:cs typeface="Roboto Condensed"/>
              <a:sym typeface="Roboto Condensed"/>
            </a:endParaRPr>
          </a:p>
        </p:txBody>
      </p:sp>
      <p:pic>
        <p:nvPicPr>
          <p:cNvPr id="26628" name="Picture 4" descr="C:\Users\Welfred\Desktop\2018\formacion Zacapa Hno. Abdon\75886a_9340bc5e8d9e4d32babfbfdb3bf0153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8711" y="166253"/>
            <a:ext cx="4074244" cy="4604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322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23</a:t>
            </a:fld>
            <a:endParaRPr/>
          </a:p>
        </p:txBody>
      </p:sp>
      <p:sp>
        <p:nvSpPr>
          <p:cNvPr id="503" name="Shape 503"/>
          <p:cNvSpPr txBox="1">
            <a:spLocks noGrp="1"/>
          </p:cNvSpPr>
          <p:nvPr>
            <p:ph type="ctrTitle" idx="4294967295"/>
          </p:nvPr>
        </p:nvSpPr>
        <p:spPr>
          <a:xfrm>
            <a:off x="362858" y="3159397"/>
            <a:ext cx="8051800" cy="116046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dirty="0">
                <a:solidFill>
                  <a:srgbClr val="0070C0"/>
                </a:solidFill>
                <a:latin typeface="Britannic Bold" panose="020B0903060703020204" pitchFamily="34" charset="0"/>
              </a:rPr>
              <a:t>Gracias por su atención!</a:t>
            </a:r>
            <a:endParaRPr sz="6000" dirty="0">
              <a:solidFill>
                <a:srgbClr val="0070C0"/>
              </a:solidFill>
              <a:latin typeface="Britannic Bold" panose="020B0903060703020204" pitchFamily="34" charset="0"/>
            </a:endParaRPr>
          </a:p>
        </p:txBody>
      </p:sp>
      <p:pic>
        <p:nvPicPr>
          <p:cNvPr id="28674" name="Picture 2" descr="Resultado de imagen para lik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9999" y="215810"/>
            <a:ext cx="3149599" cy="26968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24</a:t>
            </a:fld>
            <a:endParaRPr lang="es-CR"/>
          </a:p>
        </p:txBody>
      </p:sp>
      <p:sp>
        <p:nvSpPr>
          <p:cNvPr id="3" name="2 Rectángulo"/>
          <p:cNvSpPr/>
          <p:nvPr/>
        </p:nvSpPr>
        <p:spPr>
          <a:xfrm>
            <a:off x="2711019" y="652562"/>
            <a:ext cx="3010761" cy="307777"/>
          </a:xfrm>
          <a:prstGeom prst="rect">
            <a:avLst/>
          </a:prstGeom>
        </p:spPr>
        <p:txBody>
          <a:bodyPr wrap="none">
            <a:spAutoFit/>
          </a:bodyPr>
          <a:lstStyle/>
          <a:p>
            <a:r>
              <a:rPr lang="es-CR" dirty="0"/>
              <a:t>Aviéntate Corto Animado inspirador</a:t>
            </a:r>
          </a:p>
        </p:txBody>
      </p:sp>
      <p:sp>
        <p:nvSpPr>
          <p:cNvPr id="4" name="3 Rectángulo"/>
          <p:cNvSpPr/>
          <p:nvPr/>
        </p:nvSpPr>
        <p:spPr>
          <a:xfrm>
            <a:off x="1263649" y="1789440"/>
            <a:ext cx="5905500" cy="307777"/>
          </a:xfrm>
          <a:prstGeom prst="rect">
            <a:avLst/>
          </a:prstGeom>
        </p:spPr>
        <p:txBody>
          <a:bodyPr wrap="square">
            <a:spAutoFit/>
          </a:bodyPr>
          <a:lstStyle/>
          <a:p>
            <a:r>
              <a:rPr lang="es-CR" dirty="0">
                <a:hlinkClick r:id="rId2"/>
              </a:rPr>
              <a:t>https://www.youtube.com/watch?v=ZDxJ6x4W3cw&amp;feature=youtu.be</a:t>
            </a:r>
            <a:endParaRPr lang="es-CR" dirty="0"/>
          </a:p>
        </p:txBody>
      </p:sp>
    </p:spTree>
    <p:extLst>
      <p:ext uri="{BB962C8B-B14F-4D97-AF65-F5344CB8AC3E}">
        <p14:creationId xmlns:p14="http://schemas.microsoft.com/office/powerpoint/2010/main" val="409294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Aproximación</a:t>
            </a:r>
          </a:p>
        </p:txBody>
      </p:sp>
      <p:sp>
        <p:nvSpPr>
          <p:cNvPr id="3" name="2 Marcador de texto"/>
          <p:cNvSpPr>
            <a:spLocks noGrp="1"/>
          </p:cNvSpPr>
          <p:nvPr>
            <p:ph type="body" idx="1"/>
          </p:nvPr>
        </p:nvSpPr>
        <p:spPr>
          <a:xfrm>
            <a:off x="814275" y="1422400"/>
            <a:ext cx="8119268" cy="3316514"/>
          </a:xfrm>
        </p:spPr>
        <p:txBody>
          <a:bodyPr/>
          <a:lstStyle/>
          <a:p>
            <a:pPr algn="just"/>
            <a:r>
              <a:rPr lang="es-GT" b="1" i="1" dirty="0"/>
              <a:t>Los laicos han insertado su misión en la diócesis en una diversidad de ministerios de la Iglesia. Se desempeñan como   cabeza de comunidades locales, como catequistas, maestros, animadores de la oración, servidores de la Palabra, ministros de la comunión, visitadores de enfermos, entre otros.  Ellos han jugado un papel importante en las acciones por la justicia y la paz, comprometidos con la Iglesia. </a:t>
            </a:r>
            <a:endParaRPr lang="es-CR" dirty="0"/>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3</a:t>
            </a:fld>
            <a:endParaRPr lang="es-C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2500" y="3606800"/>
            <a:ext cx="4163786" cy="1149350"/>
          </a:xfrm>
          <a:prstGeom prst="rect">
            <a:avLst/>
          </a:prstGeom>
        </p:spPr>
      </p:pic>
    </p:spTree>
    <p:extLst>
      <p:ext uri="{BB962C8B-B14F-4D97-AF65-F5344CB8AC3E}">
        <p14:creationId xmlns:p14="http://schemas.microsoft.com/office/powerpoint/2010/main" val="76286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Aproximación</a:t>
            </a:r>
          </a:p>
        </p:txBody>
      </p:sp>
      <p:sp>
        <p:nvSpPr>
          <p:cNvPr id="3" name="2 Marcador de texto"/>
          <p:cNvSpPr>
            <a:spLocks noGrp="1"/>
          </p:cNvSpPr>
          <p:nvPr>
            <p:ph type="body" idx="1"/>
          </p:nvPr>
        </p:nvSpPr>
        <p:spPr>
          <a:xfrm>
            <a:off x="814275" y="1537988"/>
            <a:ext cx="7487896" cy="3273498"/>
          </a:xfrm>
        </p:spPr>
        <p:txBody>
          <a:bodyPr/>
          <a:lstStyle/>
          <a:p>
            <a:r>
              <a:rPr lang="es-GT" b="1" i="1" dirty="0"/>
              <a:t>Experimentamos como el Espíritu del Señor se está abriendo nuevos caminos para la actividad misionera de los laicos en la Iglesia local, otros junto a la Vida Religiosa se asocian a los carismas específicos de la misión como la Educación la   atención de servicios de salud, hogares y obras de asistencia social.</a:t>
            </a:r>
            <a:endParaRPr lang="es-CR" dirty="0"/>
          </a:p>
          <a:p>
            <a:r>
              <a:rPr lang="es-GT" b="1" i="1" dirty="0"/>
              <a:t>Experimentamos un renacer de la conciencia de la participación en la vida eclesial que nos hace vivenciar la Comunión y el intercambio de dones participando de mejor forma en la misión de Iglesia. </a:t>
            </a:r>
            <a:endParaRPr lang="es-CR" dirty="0"/>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4</a:t>
            </a:fld>
            <a:endParaRPr lang="es-C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5257" y="0"/>
            <a:ext cx="2129971" cy="1698171"/>
          </a:xfrm>
          <a:prstGeom prst="rect">
            <a:avLst/>
          </a:prstGeom>
        </p:spPr>
      </p:pic>
    </p:spTree>
    <p:extLst>
      <p:ext uri="{BB962C8B-B14F-4D97-AF65-F5344CB8AC3E}">
        <p14:creationId xmlns:p14="http://schemas.microsoft.com/office/powerpoint/2010/main" val="66391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Aproximación</a:t>
            </a:r>
          </a:p>
        </p:txBody>
      </p:sp>
      <p:sp>
        <p:nvSpPr>
          <p:cNvPr id="3" name="2 Marcador de texto"/>
          <p:cNvSpPr>
            <a:spLocks noGrp="1"/>
          </p:cNvSpPr>
          <p:nvPr>
            <p:ph type="body" idx="1"/>
          </p:nvPr>
        </p:nvSpPr>
        <p:spPr>
          <a:xfrm>
            <a:off x="814274" y="1537988"/>
            <a:ext cx="7785439" cy="3150126"/>
          </a:xfrm>
        </p:spPr>
        <p:txBody>
          <a:bodyPr/>
          <a:lstStyle/>
          <a:p>
            <a:r>
              <a:rPr lang="es-GT" b="1" i="1" dirty="0"/>
              <a:t>Hablando de laicos y religiosos en una misión común, este caminar nos ha marcado   algunas características de la Iglesia local que:</a:t>
            </a:r>
            <a:endParaRPr lang="es-CR" dirty="0"/>
          </a:p>
          <a:p>
            <a:pPr lvl="0"/>
            <a:r>
              <a:rPr lang="es-GT" b="1" i="1" dirty="0"/>
              <a:t>Ha apostado por la participación laical.</a:t>
            </a:r>
            <a:endParaRPr lang="es-CR" dirty="0"/>
          </a:p>
          <a:p>
            <a:pPr lvl="0"/>
            <a:r>
              <a:rPr lang="es-GT" b="1" i="1" dirty="0"/>
              <a:t>Ha creado espacios para que los laicos y Vida consagrada expresen su vocación y misión.</a:t>
            </a:r>
            <a:endParaRPr lang="es-CR" dirty="0"/>
          </a:p>
          <a:p>
            <a:pPr lvl="0"/>
            <a:r>
              <a:rPr lang="es-GT" b="1" i="1" dirty="0"/>
              <a:t>Se ha mantenido atenta a las necesidades de la Comunidad Eclesial y del mundo de los más desfavorecidos de la sociedad.</a:t>
            </a:r>
            <a:endParaRPr lang="es-CR" dirty="0"/>
          </a:p>
          <a:p>
            <a:pPr marL="101600" indent="0">
              <a:buNone/>
            </a:pPr>
            <a:endParaRPr lang="es-CR" dirty="0"/>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5</a:t>
            </a:fld>
            <a:endParaRPr lang="es-C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01886"/>
            <a:ext cx="2721429" cy="917120"/>
          </a:xfrm>
          <a:prstGeom prst="rect">
            <a:avLst/>
          </a:prstGeom>
        </p:spPr>
      </p:pic>
    </p:spTree>
    <p:extLst>
      <p:ext uri="{BB962C8B-B14F-4D97-AF65-F5344CB8AC3E}">
        <p14:creationId xmlns:p14="http://schemas.microsoft.com/office/powerpoint/2010/main" val="282519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Desafíos</a:t>
            </a:r>
          </a:p>
        </p:txBody>
      </p:sp>
      <p:sp>
        <p:nvSpPr>
          <p:cNvPr id="3" name="2 Marcador de texto"/>
          <p:cNvSpPr>
            <a:spLocks noGrp="1"/>
          </p:cNvSpPr>
          <p:nvPr>
            <p:ph type="body" idx="1"/>
          </p:nvPr>
        </p:nvSpPr>
        <p:spPr>
          <a:xfrm>
            <a:off x="814274" y="1371601"/>
            <a:ext cx="7756411" cy="3708400"/>
          </a:xfrm>
        </p:spPr>
        <p:txBody>
          <a:bodyPr/>
          <a:lstStyle/>
          <a:p>
            <a:r>
              <a:rPr lang="es-GT" b="1" i="1" dirty="0"/>
              <a:t>Frente a esas constataciones se nos plantean algunos desafíos de esta acción conjunta de Laicado, Vida Religiosa en nuestro contexto social.</a:t>
            </a:r>
            <a:endParaRPr lang="es-CR" dirty="0"/>
          </a:p>
          <a:p>
            <a:pPr lvl="0"/>
            <a:r>
              <a:rPr lang="es-GT" b="1" i="1" dirty="0"/>
              <a:t>Desde la Vida Religiosa está el desafió de compartir el propio carisma.</a:t>
            </a:r>
            <a:endParaRPr lang="es-CR" dirty="0"/>
          </a:p>
          <a:p>
            <a:pPr lvl="0"/>
            <a:r>
              <a:rPr lang="es-GT" b="1" i="1" dirty="0"/>
              <a:t>En el laicado la búsqueda de la propia identidad laical católica sin copia de estereotipos de la otras iglesias cristianas, en su   espiritualidad y en su accionar.</a:t>
            </a:r>
            <a:endParaRPr lang="es-CR" dirty="0"/>
          </a:p>
          <a:p>
            <a:pPr lvl="0"/>
            <a:r>
              <a:rPr lang="es-GT" b="1" i="1" dirty="0"/>
              <a:t>Avanzar hacia una espiritualidad del laicado en miras de la participación y comunión eclesial.</a:t>
            </a:r>
            <a:endParaRPr lang="es-CR" dirty="0"/>
          </a:p>
          <a:p>
            <a:r>
              <a:rPr lang="es-GT" b="1" i="1" dirty="0"/>
              <a:t>Vivir la propia vocación en la iglesia.</a:t>
            </a:r>
            <a:endParaRPr lang="es-CR" dirty="0"/>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6</a:t>
            </a:fld>
            <a:endParaRPr lang="es-C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137886"/>
            <a:ext cx="2971800" cy="1611086"/>
          </a:xfrm>
          <a:prstGeom prst="rect">
            <a:avLst/>
          </a:prstGeom>
        </p:spPr>
      </p:pic>
    </p:spTree>
    <p:extLst>
      <p:ext uri="{BB962C8B-B14F-4D97-AF65-F5344CB8AC3E}">
        <p14:creationId xmlns:p14="http://schemas.microsoft.com/office/powerpoint/2010/main" val="1711773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Desafíos</a:t>
            </a:r>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7</a:t>
            </a:fld>
            <a:endParaRPr lang="es-CR"/>
          </a:p>
        </p:txBody>
      </p:sp>
      <p:sp>
        <p:nvSpPr>
          <p:cNvPr id="7" name="3 Marcador de texto"/>
          <p:cNvSpPr>
            <a:spLocks noGrp="1"/>
          </p:cNvSpPr>
          <p:nvPr>
            <p:ph type="body" idx="1"/>
          </p:nvPr>
        </p:nvSpPr>
        <p:spPr>
          <a:xfrm>
            <a:off x="814388" y="1270000"/>
            <a:ext cx="7931150" cy="3759200"/>
          </a:xfrm>
        </p:spPr>
        <p:txBody>
          <a:bodyPr/>
          <a:lstStyle/>
          <a:p>
            <a:pPr lvl="0"/>
            <a:r>
              <a:rPr lang="es-GT" b="1" i="1" dirty="0"/>
              <a:t>La necesidad de fortalecer una formación en los temas fundamentales de nuestra catolicidad acorde a los niveles de formación de los diferentes sectores de la vida eclesial diocesana.</a:t>
            </a:r>
            <a:endParaRPr lang="es-CR" dirty="0"/>
          </a:p>
          <a:p>
            <a:pPr lvl="0"/>
            <a:r>
              <a:rPr lang="es-GT" b="1" i="1" dirty="0"/>
              <a:t>Favorecer la formación bíblica y litúrgica del laicado.</a:t>
            </a:r>
            <a:endParaRPr lang="es-CR" dirty="0"/>
          </a:p>
          <a:p>
            <a:pPr lvl="0"/>
            <a:r>
              <a:rPr lang="es-GT" b="1" i="1" dirty="0"/>
              <a:t>Fortalecer los vínculos que ayuden a estrechar la enorme brecha entre la población eclesial urbana, </a:t>
            </a:r>
            <a:r>
              <a:rPr lang="es-GT" b="1" i="1" dirty="0" err="1"/>
              <a:t>semi</a:t>
            </a:r>
            <a:r>
              <a:rPr lang="es-GT" b="1" i="1" dirty="0"/>
              <a:t> urbana y rural.</a:t>
            </a:r>
          </a:p>
          <a:p>
            <a:r>
              <a:rPr lang="es-GT" b="1" i="1" dirty="0"/>
              <a:t>Reconocer los desafíos de los tiempos actuales dados por el mundo de los pobres, la marginación campesina, la pérdida de la identidad indígena de nuestras poblaciones, la amenaza del narcotráfico, la trata de personas, la migración,  violencia contra la mujer, entre otros aspectos sociales que nos afectan.</a:t>
            </a:r>
            <a:endParaRPr lang="es-CR" dirty="0"/>
          </a:p>
          <a:p>
            <a:pPr lvl="0"/>
            <a:endParaRPr lang="es-CR" dirty="0"/>
          </a:p>
          <a:p>
            <a:pPr marL="101600" lvl="0" indent="0">
              <a:buNone/>
            </a:pPr>
            <a:endParaRPr lang="es-CR" dirty="0"/>
          </a:p>
          <a:p>
            <a:pPr marL="101600" indent="0">
              <a:buNone/>
            </a:pPr>
            <a:r>
              <a:rPr lang="es-GT" dirty="0"/>
              <a:t> </a:t>
            </a:r>
            <a:endParaRPr lang="es-CR" dirty="0"/>
          </a:p>
          <a:p>
            <a:pPr marL="101600" indent="0">
              <a:buNone/>
            </a:pPr>
            <a:r>
              <a:rPr lang="es-GT" dirty="0"/>
              <a:t> </a:t>
            </a:r>
            <a:endParaRPr lang="es-CR" dirty="0"/>
          </a:p>
          <a:p>
            <a:pPr marL="101600" indent="0">
              <a:buNone/>
            </a:pPr>
            <a:endParaRPr lang="es-CR" dirty="0"/>
          </a:p>
          <a:p>
            <a:endParaRPr lang="es-CR" dirty="0"/>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0228" y="118482"/>
            <a:ext cx="1948543" cy="1144261"/>
          </a:xfrm>
          <a:prstGeom prst="rect">
            <a:avLst/>
          </a:prstGeom>
        </p:spPr>
      </p:pic>
    </p:spTree>
    <p:extLst>
      <p:ext uri="{BB962C8B-B14F-4D97-AF65-F5344CB8AC3E}">
        <p14:creationId xmlns:p14="http://schemas.microsoft.com/office/powerpoint/2010/main" val="1827151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a:t>Desafíos</a:t>
            </a:r>
          </a:p>
        </p:txBody>
      </p:sp>
      <p:sp>
        <p:nvSpPr>
          <p:cNvPr id="3" name="2 Marcador de texto"/>
          <p:cNvSpPr>
            <a:spLocks noGrp="1"/>
          </p:cNvSpPr>
          <p:nvPr>
            <p:ph type="body" idx="1"/>
          </p:nvPr>
        </p:nvSpPr>
        <p:spPr>
          <a:xfrm>
            <a:off x="814274" y="1537988"/>
            <a:ext cx="7350011" cy="2724300"/>
          </a:xfrm>
        </p:spPr>
        <p:txBody>
          <a:bodyPr/>
          <a:lstStyle/>
          <a:p>
            <a:pPr lvl="0"/>
            <a:r>
              <a:rPr lang="es-GT" b="1" i="1" dirty="0"/>
              <a:t>Salir en defensa de la casa común tan afectada en nuestro medio de formas muy diversas.</a:t>
            </a:r>
            <a:endParaRPr lang="es-CR" dirty="0"/>
          </a:p>
          <a:p>
            <a:pPr lvl="0"/>
            <a:r>
              <a:rPr lang="es-GT" b="1" i="1" dirty="0"/>
              <a:t>La lucha por la justicia social, que se une a mejores condiciones laborales, garantías sociales y derecho a la educación y salud.</a:t>
            </a:r>
            <a:endParaRPr lang="es-CR" dirty="0"/>
          </a:p>
          <a:p>
            <a:pPr lvl="0"/>
            <a:r>
              <a:rPr lang="es-GT" b="1" i="1" dirty="0"/>
              <a:t>Empezar a visualizarnos como Iglesia y no como grupos diversos de una Iglesia</a:t>
            </a:r>
            <a:endParaRPr lang="es-CR" dirty="0"/>
          </a:p>
        </p:txBody>
      </p:sp>
      <p:sp>
        <p:nvSpPr>
          <p:cNvPr id="5" name="4 Marcador de número de diapositiva"/>
          <p:cNvSpPr>
            <a:spLocks noGrp="1"/>
          </p:cNvSpPr>
          <p:nvPr>
            <p:ph type="sldNum" idx="12"/>
          </p:nvPr>
        </p:nvSpPr>
        <p:spPr/>
        <p:txBody>
          <a:bodyPr/>
          <a:lstStyle/>
          <a:p>
            <a:pPr marL="0" lvl="0" indent="0">
              <a:spcBef>
                <a:spcPts val="0"/>
              </a:spcBef>
              <a:spcAft>
                <a:spcPts val="0"/>
              </a:spcAft>
              <a:buNone/>
            </a:pPr>
            <a:fld id="{00000000-1234-1234-1234-123412341234}" type="slidenum">
              <a:rPr lang="es-CR" smtClean="0"/>
              <a:t>8</a:t>
            </a:fld>
            <a:endParaRPr lang="es-C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6971" y="3374572"/>
            <a:ext cx="3759199" cy="1406978"/>
          </a:xfrm>
          <a:prstGeom prst="rect">
            <a:avLst/>
          </a:prstGeom>
        </p:spPr>
      </p:pic>
    </p:spTree>
    <p:extLst>
      <p:ext uri="{BB962C8B-B14F-4D97-AF65-F5344CB8AC3E}">
        <p14:creationId xmlns:p14="http://schemas.microsoft.com/office/powerpoint/2010/main" val="4287844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354667" y="2910114"/>
            <a:ext cx="5361923" cy="1541749"/>
          </a:xfrm>
          <a:prstGeom prst="rect">
            <a:avLst/>
          </a:prstGeom>
        </p:spPr>
        <p:txBody>
          <a:bodyPr spcFirstLastPara="1" wrap="square" lIns="91425" tIns="91425" rIns="91425" bIns="91425" anchor="b" anchorCtr="0">
            <a:noAutofit/>
          </a:bodyPr>
          <a:lstStyle/>
          <a:p>
            <a:pPr lvl="0"/>
            <a:r>
              <a:rPr lang="es-CR" sz="4800" dirty="0"/>
              <a:t>Hacia dónde</a:t>
            </a:r>
            <a:br>
              <a:rPr lang="es-CR" sz="4800" dirty="0"/>
            </a:br>
            <a:r>
              <a:rPr lang="es-CR" sz="4800" dirty="0"/>
              <a:t>  vamos</a:t>
            </a:r>
            <a:endParaRPr sz="4800" dirty="0"/>
          </a:p>
        </p:txBody>
      </p:sp>
      <p:sp>
        <p:nvSpPr>
          <p:cNvPr id="223" name="Shape 223"/>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9</a:t>
            </a:fld>
            <a:endParaRPr/>
          </a:p>
        </p:txBody>
      </p:sp>
      <p:sp>
        <p:nvSpPr>
          <p:cNvPr id="224" name="Shape 224"/>
          <p:cNvSpPr txBox="1"/>
          <p:nvPr/>
        </p:nvSpPr>
        <p:spPr>
          <a:xfrm>
            <a:off x="463525" y="0"/>
            <a:ext cx="2181600" cy="3136200"/>
          </a:xfrm>
          <a:prstGeom prst="rect">
            <a:avLst/>
          </a:prstGeom>
          <a:noFill/>
          <a:ln>
            <a:noFill/>
          </a:ln>
        </p:spPr>
        <p:txBody>
          <a:bodyPr spcFirstLastPara="1" wrap="square" lIns="91425" tIns="91425" rIns="91425" bIns="91425" anchor="b" anchorCtr="0">
            <a:noAutofit/>
          </a:bodyPr>
          <a:lstStyle/>
          <a:p>
            <a:pPr marL="0" lvl="0" indent="0">
              <a:spcBef>
                <a:spcPts val="0"/>
              </a:spcBef>
              <a:spcAft>
                <a:spcPts val="0"/>
              </a:spcAft>
              <a:buNone/>
            </a:pPr>
            <a:endParaRPr lang="en" sz="12000" b="1" dirty="0">
              <a:solidFill>
                <a:srgbClr val="3F5378"/>
              </a:solidFill>
              <a:latin typeface="Roboto Condensed"/>
              <a:ea typeface="Roboto Condensed"/>
              <a:cs typeface="Roboto Condensed"/>
              <a:sym typeface="Roboto Condensed"/>
            </a:endParaRPr>
          </a:p>
          <a:p>
            <a:pPr marL="0" lvl="0" indent="0">
              <a:spcBef>
                <a:spcPts val="0"/>
              </a:spcBef>
              <a:spcAft>
                <a:spcPts val="0"/>
              </a:spcAft>
              <a:buNone/>
            </a:pPr>
            <a:endParaRPr lang="en" sz="12000" b="1" dirty="0">
              <a:solidFill>
                <a:srgbClr val="3F5378"/>
              </a:solidFill>
              <a:latin typeface="Roboto Condensed"/>
              <a:ea typeface="Roboto Condensed"/>
              <a:cs typeface="Roboto Condensed"/>
              <a:sym typeface="Roboto Condensed"/>
            </a:endParaRPr>
          </a:p>
          <a:p>
            <a:pPr marL="0" lvl="0" indent="0">
              <a:spcBef>
                <a:spcPts val="0"/>
              </a:spcBef>
              <a:spcAft>
                <a:spcPts val="0"/>
              </a:spcAft>
              <a:buNone/>
            </a:pPr>
            <a:endParaRPr lang="en" sz="12000" b="1" dirty="0">
              <a:solidFill>
                <a:srgbClr val="3F5378"/>
              </a:solidFill>
              <a:latin typeface="Roboto Condensed"/>
              <a:ea typeface="Roboto Condensed"/>
              <a:cs typeface="Roboto Condensed"/>
              <a:sym typeface="Roboto Condensed"/>
            </a:endParaRPr>
          </a:p>
          <a:p>
            <a:pPr marL="0" lvl="0" indent="0">
              <a:spcBef>
                <a:spcPts val="0"/>
              </a:spcBef>
              <a:spcAft>
                <a:spcPts val="0"/>
              </a:spcAft>
              <a:buNone/>
            </a:pPr>
            <a:endParaRPr sz="3000" b="1" dirty="0">
              <a:solidFill>
                <a:srgbClr val="3F5378"/>
              </a:solidFill>
              <a:latin typeface="Roboto Condensed"/>
              <a:ea typeface="Roboto Condensed"/>
              <a:cs typeface="Roboto Condensed"/>
              <a:sym typeface="Roboto Condensed"/>
            </a:endParaRPr>
          </a:p>
        </p:txBody>
      </p:sp>
      <p:pic>
        <p:nvPicPr>
          <p:cNvPr id="3076" name="Picture 4" descr="C:\Users\Welfred\Desktop\2018\formacion Zacapa Hno. Abdon\ideas_ris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200" y="-83231"/>
            <a:ext cx="4122386" cy="43716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1669</TotalTime>
  <Words>1378</Words>
  <Application>Microsoft Macintosh PowerPoint</Application>
  <PresentationFormat>Presentación en pantalla (16:9)</PresentationFormat>
  <Paragraphs>129</Paragraphs>
  <Slides>24</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Arvo</vt:lpstr>
      <vt:lpstr>Arial</vt:lpstr>
      <vt:lpstr>Roboto Condensed Light</vt:lpstr>
      <vt:lpstr>Roboto Condensed</vt:lpstr>
      <vt:lpstr>Britannic Bold</vt:lpstr>
      <vt:lpstr>Salerio template</vt:lpstr>
      <vt:lpstr>Laicado y  Vida Religiosa.</vt:lpstr>
      <vt:lpstr>Aproximación</vt:lpstr>
      <vt:lpstr>Aproximación</vt:lpstr>
      <vt:lpstr>Aproximación</vt:lpstr>
      <vt:lpstr>Aproximación</vt:lpstr>
      <vt:lpstr>Desafíos</vt:lpstr>
      <vt:lpstr>Desafíos</vt:lpstr>
      <vt:lpstr>Desafíos</vt:lpstr>
      <vt:lpstr>Hacia dónde   vamos</vt:lpstr>
      <vt:lpstr>Presentación de PowerPoint</vt:lpstr>
      <vt:lpstr>       La formación como carencia y necesidad.   La formación es el alma y motor de Misión y del compromiso por la construcción del Reino. La falta de formación es uno de los mayores obstáculos para la participación de los laicos en la Misión de la Iglesia, la colaboración entre religiosos y laicos comienza por la   formación.    Requerimos de una formación integral para el servicio de la Misión de la Iglesia, formación que parte de la realidad y regresa a ella para transfórmala. Esta formación debe asumirse como reto fundamental.</vt:lpstr>
      <vt:lpstr>    Impulsar juntos una espiritualidad laical como reto y meta de nuestro crecimiento como Iglesia. El seguimiento de Jesucristo de los primeros cristianos era una práctica que se mezclaba con la vida diaria, la iluminaba y la transformaba. El compromiso misionero partía de la vida y tocaba la vida misma transformándola. Una interacción equilibrada entre la oración y la acción   es de suma importancia para ir abriendo camino a una espiritualidad laical saludable, encarnada en la propia historia del hombre y de la humanidad.  El “ora” de la contemplación necesita ser conjugado armoniosamente con el “labora” de la acción, de esta manera la espiritualidad unirá todas las expresiones de la vida humana en una experiencia de fe, para romper con modelos desencarnados de espiritualidad. </vt:lpstr>
      <vt:lpstr>Presentación de PowerPoint</vt:lpstr>
      <vt:lpstr>Presentación de PowerPoint</vt:lpstr>
      <vt:lpstr>Punto de óptica</vt:lpstr>
      <vt:lpstr>Presentación de PowerPoint</vt:lpstr>
      <vt:lpstr>Presentación de PowerPoint</vt:lpstr>
      <vt:lpstr>Un objetivo diocesano al que respondemos</vt:lpstr>
      <vt:lpstr>Presentación de PowerPoint</vt:lpstr>
      <vt:lpstr>Presentación de PowerPoint</vt:lpstr>
      <vt:lpstr>Presentación de PowerPoint</vt:lpstr>
      <vt:lpstr>   Nos  queda aún por hacer</vt:lpstr>
      <vt:lpstr>Gracias por su atención!</vt:lpstr>
      <vt:lpstr>Presentación de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Liceo La Salle</dc:title>
  <dc:creator>Abdón Camacho</dc:creator>
  <cp:lastModifiedBy>luigi22272@gmail.com</cp:lastModifiedBy>
  <cp:revision>73</cp:revision>
  <dcterms:modified xsi:type="dcterms:W3CDTF">2019-01-03T17:32:18Z</dcterms:modified>
</cp:coreProperties>
</file>