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 autoAdjust="0"/>
  </p:normalViewPr>
  <p:slideViewPr>
    <p:cSldViewPr>
      <p:cViewPr>
        <p:scale>
          <a:sx n="75" d="100"/>
          <a:sy n="75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7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4434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4604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9899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7804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2168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6588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273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928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9029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206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E463-EB41-4EE2-B8B7-647E8A8FEF96}" type="datetimeFigureOut">
              <a:rPr lang="es-GT" smtClean="0"/>
              <a:t>30/04/2018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6077-991A-422F-AA12-822BEE7559C2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8131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" y="764704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7700" b="1" dirty="0" smtClean="0"/>
              <a:t>1) </a:t>
            </a:r>
            <a:r>
              <a:rPr lang="es-GT" sz="8800" b="1" dirty="0" smtClean="0"/>
              <a:t>FORMACIÓN </a:t>
            </a:r>
            <a:r>
              <a:rPr lang="es-GT" sz="8800" b="1" dirty="0"/>
              <a:t>CRISTIANA: ¿Qué es eso?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8484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0988" y="33265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400" b="1" dirty="0" smtClean="0"/>
              <a:t>7) Todavía </a:t>
            </a:r>
            <a:r>
              <a:rPr lang="es-ES" sz="6400" b="1" dirty="0"/>
              <a:t>Pablo de Tarso: "Mis hijos, por ustedes, sufro de nuevo los dolores de parto, hasta que Cristo se forme en ustedes" (Gal 4,19).</a:t>
            </a:r>
            <a:endParaRPr lang="es-GT" sz="6400" dirty="0"/>
          </a:p>
        </p:txBody>
      </p:sp>
    </p:spTree>
    <p:extLst>
      <p:ext uri="{BB962C8B-B14F-4D97-AF65-F5344CB8AC3E}">
        <p14:creationId xmlns:p14="http://schemas.microsoft.com/office/powerpoint/2010/main" val="196142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16633"/>
            <a:ext cx="88924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b="1" dirty="0" smtClean="0"/>
              <a:t>8) Pablo </a:t>
            </a:r>
            <a:r>
              <a:rPr lang="es-ES" sz="8000" b="1" dirty="0"/>
              <a:t>insiste: "Ya no soy yo quien vive;</a:t>
            </a:r>
            <a:r>
              <a:rPr lang="es-ES" sz="8000" dirty="0"/>
              <a:t> </a:t>
            </a:r>
            <a:r>
              <a:rPr lang="es-ES" sz="8000" b="1" dirty="0"/>
              <a:t>es Cristo quien vive en mí"(Gal 2,20).</a:t>
            </a:r>
            <a:endParaRPr lang="es-GT" sz="8000" dirty="0"/>
          </a:p>
        </p:txBody>
      </p:sp>
    </p:spTree>
    <p:extLst>
      <p:ext uri="{BB962C8B-B14F-4D97-AF65-F5344CB8AC3E}">
        <p14:creationId xmlns:p14="http://schemas.microsoft.com/office/powerpoint/2010/main" val="72541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745" y="620688"/>
            <a:ext cx="8676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400" b="1" dirty="0"/>
              <a:t>9</a:t>
            </a:r>
            <a:r>
              <a:rPr lang="es-ES" sz="6400" b="1" dirty="0" smtClean="0"/>
              <a:t>)</a:t>
            </a:r>
            <a:r>
              <a:rPr lang="es-ES" sz="6400" dirty="0"/>
              <a:t> </a:t>
            </a:r>
            <a:r>
              <a:rPr lang="es-ES" sz="6400" b="1" dirty="0"/>
              <a:t>No se trata de negar la propia personalidad.</a:t>
            </a:r>
            <a:r>
              <a:rPr lang="es-ES" sz="6400" dirty="0"/>
              <a:t> </a:t>
            </a:r>
            <a:r>
              <a:rPr lang="es-ES" sz="6400" b="1" dirty="0"/>
              <a:t>La mujer no debe dejar de ser mujer para convertirse en seguidora de Jesús de Nazaret.</a:t>
            </a:r>
            <a:endParaRPr lang="es-GT" sz="6400" dirty="0"/>
          </a:p>
        </p:txBody>
      </p:sp>
    </p:spTree>
    <p:extLst>
      <p:ext uri="{BB962C8B-B14F-4D97-AF65-F5344CB8AC3E}">
        <p14:creationId xmlns:p14="http://schemas.microsoft.com/office/powerpoint/2010/main" val="32580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188639"/>
            <a:ext cx="90364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b="1" dirty="0"/>
              <a:t>10)</a:t>
            </a:r>
            <a:r>
              <a:rPr lang="es-ES" sz="8000" dirty="0"/>
              <a:t> </a:t>
            </a:r>
            <a:r>
              <a:rPr lang="es-ES" sz="8000" b="1" dirty="0"/>
              <a:t>Lo que interesa es tener los mismos sentimientos de Jesús, sus actitudes, su proyecto de vida.</a:t>
            </a:r>
            <a:endParaRPr lang="es-GT" sz="8000" dirty="0"/>
          </a:p>
        </p:txBody>
      </p:sp>
    </p:spTree>
    <p:extLst>
      <p:ext uri="{BB962C8B-B14F-4D97-AF65-F5344CB8AC3E}">
        <p14:creationId xmlns:p14="http://schemas.microsoft.com/office/powerpoint/2010/main" val="185418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b="1" dirty="0"/>
              <a:t>11)</a:t>
            </a:r>
            <a:r>
              <a:rPr lang="es-ES" sz="6000" dirty="0"/>
              <a:t> </a:t>
            </a:r>
            <a:r>
              <a:rPr lang="es-ES" sz="6000" b="1" dirty="0"/>
              <a:t>Pablo de Tarso resumió todo esto en la bella expresión: "Vida según el Espíritu" (</a:t>
            </a:r>
            <a:r>
              <a:rPr lang="es-ES" sz="6000" b="1" dirty="0" err="1"/>
              <a:t>Rm</a:t>
            </a:r>
            <a:r>
              <a:rPr lang="es-ES" sz="6000" b="1" dirty="0"/>
              <a:t> 8,5-14, Gal 5,13-26).</a:t>
            </a:r>
            <a:r>
              <a:rPr lang="es-ES" sz="6000" dirty="0"/>
              <a:t> </a:t>
            </a:r>
            <a:r>
              <a:rPr lang="es-ES" sz="6000" b="1" dirty="0"/>
              <a:t>Es decir, vida según el Espíritu de Jesús.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395763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0648"/>
            <a:ext cx="878497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5500" b="1" dirty="0"/>
              <a:t>12)</a:t>
            </a:r>
            <a:r>
              <a:rPr lang="es-GT" sz="5500" dirty="0"/>
              <a:t> </a:t>
            </a:r>
            <a:r>
              <a:rPr lang="es-GT" sz="5500" b="1" dirty="0"/>
              <a:t>La misión de los discípulos de Jesús, desde siempre, es bien clara: "Vayan y preséntense en el Templo, y anuncien al pueblo todas las cosas de este modo de vivir" (</a:t>
            </a:r>
            <a:r>
              <a:rPr lang="es-GT" sz="5500" b="1" dirty="0" err="1"/>
              <a:t>Hch</a:t>
            </a:r>
            <a:r>
              <a:rPr lang="es-GT" sz="5500" b="1" dirty="0"/>
              <a:t> 5,20).</a:t>
            </a:r>
            <a:endParaRPr lang="es-GT" sz="5500" dirty="0"/>
          </a:p>
        </p:txBody>
      </p:sp>
    </p:spTree>
    <p:extLst>
      <p:ext uri="{BB962C8B-B14F-4D97-AF65-F5344CB8AC3E}">
        <p14:creationId xmlns:p14="http://schemas.microsoft.com/office/powerpoint/2010/main" val="143994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404664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/>
              <a:t>13)</a:t>
            </a:r>
            <a:r>
              <a:rPr lang="es-ES" sz="7200" dirty="0"/>
              <a:t> </a:t>
            </a:r>
            <a:r>
              <a:rPr lang="es-ES" sz="7200" b="1" dirty="0"/>
              <a:t>Es el modo de vivir de Jesús de Nazaret lo que más interesa.</a:t>
            </a:r>
            <a:r>
              <a:rPr lang="es-ES" sz="7200" dirty="0"/>
              <a:t> </a:t>
            </a:r>
            <a:r>
              <a:rPr lang="es-ES" sz="7200" b="1" dirty="0"/>
              <a:t>Las leyes y las doctrinas son consecuencia...</a:t>
            </a:r>
            <a:endParaRPr lang="es-GT" sz="7200" dirty="0"/>
          </a:p>
        </p:txBody>
      </p:sp>
    </p:spTree>
    <p:extLst>
      <p:ext uri="{BB962C8B-B14F-4D97-AF65-F5344CB8AC3E}">
        <p14:creationId xmlns:p14="http://schemas.microsoft.com/office/powerpoint/2010/main" val="36884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268" y="1052736"/>
            <a:ext cx="9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800" b="1" dirty="0"/>
              <a:t>14)</a:t>
            </a:r>
            <a:r>
              <a:rPr lang="es-ES" sz="8800" dirty="0"/>
              <a:t> </a:t>
            </a:r>
            <a:r>
              <a:rPr lang="es-ES" sz="8800" b="1" dirty="0"/>
              <a:t>Pero, ¿de QUÉ JESÚS estamos hablando?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142934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192" y="116632"/>
            <a:ext cx="882047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800" b="1" dirty="0"/>
              <a:t>15)</a:t>
            </a:r>
            <a:r>
              <a:rPr lang="es-ES" sz="8800" dirty="0"/>
              <a:t> </a:t>
            </a:r>
            <a:r>
              <a:rPr lang="es-ES" sz="8800" b="1" dirty="0"/>
              <a:t>¿QUÉ JESÚS aparece en las Iglesias, en la vida de las personas, en la sociedad?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189601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836712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800" b="1" dirty="0"/>
              <a:t>16)</a:t>
            </a:r>
            <a:r>
              <a:rPr lang="es-ES" sz="8800" dirty="0"/>
              <a:t> </a:t>
            </a:r>
            <a:r>
              <a:rPr lang="es-ES" sz="8800" b="1" dirty="0"/>
              <a:t>A menudo, UN JESÚS LÍQUIDO: ¿qué es eso?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264039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052736"/>
            <a:ext cx="86764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600" b="1" dirty="0" smtClean="0"/>
              <a:t>2)Es </a:t>
            </a:r>
            <a:r>
              <a:rPr lang="es-GT" sz="6600" b="1" dirty="0"/>
              <a:t>toda acción/ actividad necesaria para conocer y vivir el estilo de vida de Jesús de Nazaret.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27227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800" b="1" dirty="0"/>
              <a:t>17)</a:t>
            </a:r>
            <a:r>
              <a:rPr lang="es-ES" sz="8800" dirty="0"/>
              <a:t> </a:t>
            </a:r>
            <a:r>
              <a:rPr lang="es-ES" sz="8800" b="1" dirty="0"/>
              <a:t>Un Jesús igual al chicle, estirado para acá y para allá...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17285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60649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b="1" dirty="0"/>
              <a:t>18)</a:t>
            </a:r>
            <a:r>
              <a:rPr lang="es-ES" sz="8000" dirty="0"/>
              <a:t> </a:t>
            </a:r>
            <a:r>
              <a:rPr lang="es-ES" sz="8000" b="1" dirty="0"/>
              <a:t>Un Jesús usado y abusado, para todos los gustos, los condimentos y sabores...</a:t>
            </a:r>
            <a:endParaRPr lang="es-GT" sz="8000" dirty="0"/>
          </a:p>
        </p:txBody>
      </p:sp>
    </p:spTree>
    <p:extLst>
      <p:ext uri="{BB962C8B-B14F-4D97-AF65-F5344CB8AC3E}">
        <p14:creationId xmlns:p14="http://schemas.microsoft.com/office/powerpoint/2010/main" val="6065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7200" b="1" dirty="0"/>
              <a:t>19)</a:t>
            </a:r>
            <a:r>
              <a:rPr lang="es-ES" sz="7200" dirty="0"/>
              <a:t> </a:t>
            </a:r>
            <a:r>
              <a:rPr lang="es-ES" sz="7200" b="1" dirty="0"/>
              <a:t>Un Jesús distribuidor de favores, milagrero a diestra y siniestra, sometido a los caprichos humanos...</a:t>
            </a:r>
            <a:endParaRPr lang="es-GT" sz="7200" dirty="0"/>
          </a:p>
        </p:txBody>
      </p:sp>
    </p:spTree>
    <p:extLst>
      <p:ext uri="{BB962C8B-B14F-4D97-AF65-F5344CB8AC3E}">
        <p14:creationId xmlns:p14="http://schemas.microsoft.com/office/powerpoint/2010/main" val="37061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548681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800" b="1" dirty="0"/>
              <a:t>20)</a:t>
            </a:r>
            <a:r>
              <a:rPr lang="es-ES" sz="8800" dirty="0"/>
              <a:t> </a:t>
            </a:r>
            <a:r>
              <a:rPr lang="es-ES" sz="8800" b="1" dirty="0"/>
              <a:t>Es un Jesús objeto de devoción, sin vivir su espiritualidad.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24382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404664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b="1" dirty="0"/>
              <a:t>21)</a:t>
            </a:r>
            <a:r>
              <a:rPr lang="es-ES" sz="8000" dirty="0"/>
              <a:t> </a:t>
            </a:r>
            <a:r>
              <a:rPr lang="es-ES" sz="8000" b="1" dirty="0"/>
              <a:t>Hoy, ¿hay más devoción a Jesús o espiritualidad de Jesús (su mismo espíritu)?</a:t>
            </a:r>
            <a:endParaRPr lang="es-GT" sz="8000" dirty="0"/>
          </a:p>
          <a:p>
            <a:r>
              <a:rPr lang="es-ES" dirty="0"/>
              <a:t> 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9758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76672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GT" dirty="0"/>
          </a:p>
          <a:p>
            <a:pPr lvl="0"/>
            <a:r>
              <a:rPr lang="es-GT" sz="9600" b="1" dirty="0" smtClean="0"/>
              <a:t>7) Pensemos </a:t>
            </a:r>
            <a:r>
              <a:rPr lang="es-GT" sz="9600" b="1" dirty="0"/>
              <a:t>en el SEÑOR DE ESQUIPULAS. </a:t>
            </a:r>
            <a:endParaRPr lang="es-GT" sz="9600" dirty="0"/>
          </a:p>
        </p:txBody>
      </p:sp>
    </p:spTree>
    <p:extLst>
      <p:ext uri="{BB962C8B-B14F-4D97-AF65-F5344CB8AC3E}">
        <p14:creationId xmlns:p14="http://schemas.microsoft.com/office/powerpoint/2010/main" val="212572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332656"/>
            <a:ext cx="885698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200" b="1" dirty="0" smtClean="0"/>
              <a:t>8) Los </a:t>
            </a:r>
            <a:r>
              <a:rPr lang="es-GT" sz="6200" b="1" dirty="0"/>
              <a:t>fieles que van a la basílica de Esquipulas: ¿van más por devoción o por una </a:t>
            </a:r>
            <a:r>
              <a:rPr lang="es-GT" sz="6200" b="1" dirty="0" err="1"/>
              <a:t>busqueda</a:t>
            </a:r>
            <a:r>
              <a:rPr lang="es-GT" sz="6200" b="1" dirty="0"/>
              <a:t> sincera de vivir la misma espiritualidad de Jesús de Nazaret?</a:t>
            </a:r>
            <a:endParaRPr lang="es-GT" sz="6200" dirty="0"/>
          </a:p>
        </p:txBody>
      </p:sp>
    </p:spTree>
    <p:extLst>
      <p:ext uri="{BB962C8B-B14F-4D97-AF65-F5344CB8AC3E}">
        <p14:creationId xmlns:p14="http://schemas.microsoft.com/office/powerpoint/2010/main" val="29269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2064" y="116632"/>
            <a:ext cx="878497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8800" b="1" dirty="0" smtClean="0"/>
              <a:t>9) En </a:t>
            </a:r>
            <a:r>
              <a:rPr lang="es-GT" sz="8800" b="1" dirty="0"/>
              <a:t>la basílica de Esquipulas</a:t>
            </a:r>
            <a:r>
              <a:rPr lang="es-GT" sz="8800" b="1" dirty="0" smtClean="0"/>
              <a:t>, ¿</a:t>
            </a:r>
            <a:r>
              <a:rPr lang="es-GT" sz="8800" b="1" dirty="0"/>
              <a:t>qué es lo que más se ve: devoción o espiritualidad?</a:t>
            </a:r>
            <a:endParaRPr lang="es-GT" sz="8800" dirty="0"/>
          </a:p>
        </p:txBody>
      </p:sp>
    </p:spTree>
    <p:extLst>
      <p:ext uri="{BB962C8B-B14F-4D97-AF65-F5344CB8AC3E}">
        <p14:creationId xmlns:p14="http://schemas.microsoft.com/office/powerpoint/2010/main" val="15010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332656"/>
            <a:ext cx="86044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6000" b="1" dirty="0" smtClean="0"/>
              <a:t>3) Las </a:t>
            </a:r>
            <a:r>
              <a:rPr lang="es-ES" sz="6000" b="1" dirty="0"/>
              <a:t>palabras “cristiano/cristiana” aparecieron en la comunidad de Antioquía de Siria, sustituyendo las palabras: “nazarenos” y “discípulos de Jesús”.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229825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76470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7200" b="1" dirty="0" smtClean="0"/>
              <a:t>4)"En</a:t>
            </a:r>
            <a:r>
              <a:rPr lang="es-GT" sz="7200" dirty="0"/>
              <a:t> </a:t>
            </a:r>
            <a:r>
              <a:rPr lang="es-GT" sz="7200" b="1" dirty="0"/>
              <a:t>Antioquía los discípulos recibieron por primera vez el nombre de cristianos" (Hechos 11,26).</a:t>
            </a:r>
            <a:endParaRPr lang="es-GT" sz="7200" dirty="0"/>
          </a:p>
        </p:txBody>
      </p:sp>
    </p:spTree>
    <p:extLst>
      <p:ext uri="{BB962C8B-B14F-4D97-AF65-F5344CB8AC3E}">
        <p14:creationId xmlns:p14="http://schemas.microsoft.com/office/powerpoint/2010/main" val="24571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3414" y="908720"/>
            <a:ext cx="88924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600" b="1" dirty="0" smtClean="0"/>
              <a:t>5) La </a:t>
            </a:r>
            <a:r>
              <a:rPr lang="es-GT" sz="6600" b="1" dirty="0"/>
              <a:t>relación maestro-discípulo en aquel tiempo era muy diferente de la relación profesor-alumno de hoy.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171417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12474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GT" sz="6600" b="1" dirty="0" smtClean="0"/>
              <a:t>6)</a:t>
            </a:r>
            <a:r>
              <a:rPr lang="es-GT" dirty="0"/>
              <a:t> </a:t>
            </a:r>
            <a:r>
              <a:rPr lang="es-GT" sz="6600" b="1" dirty="0"/>
              <a:t>El discípulo tenía que aprender y vivir el estilo de vida del maestro, considerado maestro de vida.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29237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20264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b="1" dirty="0" smtClean="0"/>
              <a:t>4) Los </a:t>
            </a:r>
            <a:r>
              <a:rPr lang="es-ES" sz="6000" b="1" dirty="0"/>
              <a:t>cristianos tienen a Jesús como único Maestro (Mt 23,8);</a:t>
            </a:r>
            <a:r>
              <a:rPr lang="es-ES" sz="6000" dirty="0"/>
              <a:t> </a:t>
            </a:r>
            <a:r>
              <a:rPr lang="es-ES" sz="6000" b="1" dirty="0"/>
              <a:t>por lo tanto, por vocación, deben tener la misma forma de Jesús. Su mismo estilo de vida.</a:t>
            </a:r>
            <a:r>
              <a:rPr lang="es-ES" sz="6000" dirty="0"/>
              <a:t> </a:t>
            </a:r>
            <a:r>
              <a:rPr lang="es-ES" sz="6000" b="1" dirty="0"/>
              <a:t>(</a:t>
            </a:r>
            <a:r>
              <a:rPr lang="es-ES" sz="6000" b="1" dirty="0" err="1"/>
              <a:t>Fl</a:t>
            </a:r>
            <a:r>
              <a:rPr lang="es-ES" sz="6000" b="1" dirty="0"/>
              <a:t> 1,21; 3,13)</a:t>
            </a:r>
            <a:endParaRPr lang="es-GT" sz="6000" dirty="0"/>
          </a:p>
        </p:txBody>
      </p:sp>
    </p:spTree>
    <p:extLst>
      <p:ext uri="{BB962C8B-B14F-4D97-AF65-F5344CB8AC3E}">
        <p14:creationId xmlns:p14="http://schemas.microsoft.com/office/powerpoint/2010/main" val="70434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980728"/>
            <a:ext cx="90364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600" b="1" dirty="0" smtClean="0"/>
              <a:t>5) Pablo </a:t>
            </a:r>
            <a:r>
              <a:rPr lang="es-ES" sz="6600" b="1" dirty="0"/>
              <a:t>de Tarso: "Tengan en ustedes los mismos sentimientos que había en Jesús" (</a:t>
            </a:r>
            <a:r>
              <a:rPr lang="es-ES" sz="6600" b="1" dirty="0" err="1"/>
              <a:t>Flp</a:t>
            </a:r>
            <a:r>
              <a:rPr lang="es-ES" sz="6600" b="1" dirty="0"/>
              <a:t> 2,5).</a:t>
            </a:r>
            <a:endParaRPr lang="es-GT" sz="6600" dirty="0"/>
          </a:p>
        </p:txBody>
      </p:sp>
    </p:spTree>
    <p:extLst>
      <p:ext uri="{BB962C8B-B14F-4D97-AF65-F5344CB8AC3E}">
        <p14:creationId xmlns:p14="http://schemas.microsoft.com/office/powerpoint/2010/main" val="41001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464" y="836712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0" b="1" dirty="0" smtClean="0"/>
              <a:t>6) Jesús </a:t>
            </a:r>
            <a:r>
              <a:rPr lang="es-ES" sz="8000" b="1" dirty="0"/>
              <a:t>es el primer y más decisivo formador para sus discípulos.</a:t>
            </a:r>
            <a:endParaRPr lang="es-GT" sz="8000" dirty="0"/>
          </a:p>
        </p:txBody>
      </p:sp>
    </p:spTree>
    <p:extLst>
      <p:ext uri="{BB962C8B-B14F-4D97-AF65-F5344CB8AC3E}">
        <p14:creationId xmlns:p14="http://schemas.microsoft.com/office/powerpoint/2010/main" val="136646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257</Words>
  <Application>Microsoft Office PowerPoint</Application>
  <PresentationFormat>Presentación en pantalla (4:3)</PresentationFormat>
  <Paragraphs>29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6</cp:revision>
  <dcterms:created xsi:type="dcterms:W3CDTF">2018-05-01T03:46:09Z</dcterms:created>
  <dcterms:modified xsi:type="dcterms:W3CDTF">2018-05-01T04:33:47Z</dcterms:modified>
</cp:coreProperties>
</file>