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5"/>
    <p:restoredTop sz="92780"/>
  </p:normalViewPr>
  <p:slideViewPr>
    <p:cSldViewPr snapToGrid="0" snapToObjects="1">
      <p:cViewPr varScale="1">
        <p:scale>
          <a:sx n="102" d="100"/>
          <a:sy n="102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6652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9884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82065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9498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09555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31161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45428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1209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713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0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367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63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5896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1561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688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572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7105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4669-72F5-E047-B5F9-069A62D54773}" type="datetimeFigureOut">
              <a:rPr lang="es-GT" smtClean="0"/>
              <a:t>5/05/18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2BA52-BB06-DE47-8EB6-A3A188FE9F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363046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2F039-6419-114C-80CA-B1C34F270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1561" y="475989"/>
            <a:ext cx="11123113" cy="3169085"/>
          </a:xfrm>
        </p:spPr>
        <p:txBody>
          <a:bodyPr>
            <a:normAutofit/>
          </a:bodyPr>
          <a:lstStyle/>
          <a:p>
            <a:pPr algn="ctr"/>
            <a:r>
              <a:rPr lang="es-GT" sz="9600" dirty="0">
                <a:solidFill>
                  <a:srgbClr val="FF0000"/>
                </a:solidFill>
              </a:rPr>
              <a:t>ORIENTACIONES Y</a:t>
            </a:r>
            <a:br>
              <a:rPr lang="es-GT" sz="9600" dirty="0">
                <a:solidFill>
                  <a:srgbClr val="FF0000"/>
                </a:solidFill>
              </a:rPr>
            </a:br>
            <a:r>
              <a:rPr lang="es-GT" sz="9600" dirty="0">
                <a:solidFill>
                  <a:srgbClr val="FF0000"/>
                </a:solidFill>
              </a:rPr>
              <a:t>COMPROMISOS</a:t>
            </a:r>
          </a:p>
        </p:txBody>
      </p:sp>
    </p:spTree>
    <p:extLst>
      <p:ext uri="{BB962C8B-B14F-4D97-AF65-F5344CB8AC3E}">
        <p14:creationId xmlns:p14="http://schemas.microsoft.com/office/powerpoint/2010/main" val="297433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D251FE-BC85-B94F-9DE5-ACF032553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88723"/>
            <a:ext cx="9905999" cy="5202478"/>
          </a:xfrm>
        </p:spPr>
        <p:txBody>
          <a:bodyPr>
            <a:normAutofit/>
          </a:bodyPr>
          <a:lstStyle/>
          <a:p>
            <a:r>
              <a:rPr lang="es-GT" sz="5400" dirty="0">
                <a:solidFill>
                  <a:schemeClr val="bg1"/>
                </a:solidFill>
              </a:rPr>
              <a:t>Poner en práctica las sugerencias del capítulo VII del libro de las SMP. </a:t>
            </a:r>
          </a:p>
        </p:txBody>
      </p:sp>
    </p:spTree>
    <p:extLst>
      <p:ext uri="{BB962C8B-B14F-4D97-AF65-F5344CB8AC3E}">
        <p14:creationId xmlns:p14="http://schemas.microsoft.com/office/powerpoint/2010/main" val="112185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1A153A-B576-4346-B266-6E5CE9719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204" y="275572"/>
            <a:ext cx="11523944" cy="6350695"/>
          </a:xfrm>
        </p:spPr>
        <p:txBody>
          <a:bodyPr>
            <a:normAutofit/>
          </a:bodyPr>
          <a:lstStyle/>
          <a:p>
            <a:r>
              <a:rPr lang="es-GT" sz="4000" dirty="0">
                <a:solidFill>
                  <a:schemeClr val="bg1"/>
                </a:solidFill>
              </a:rPr>
              <a:t>Vivenciar las convicciones innegociables e indispensables (libro La Vida es Misióni):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La Vida es misión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Misión en el mundo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Dios es misión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Jesús de Nazaret, revelación plena de la misión trinitaria. 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Mística cristiana y misión</a:t>
            </a:r>
          </a:p>
          <a:p>
            <a:pPr lvl="1"/>
            <a:r>
              <a:rPr lang="es-GT" sz="3600" dirty="0">
                <a:solidFill>
                  <a:schemeClr val="bg1"/>
                </a:solidFill>
              </a:rPr>
              <a:t>La Iglesia es misión</a:t>
            </a:r>
          </a:p>
        </p:txBody>
      </p:sp>
    </p:spTree>
    <p:extLst>
      <p:ext uri="{BB962C8B-B14F-4D97-AF65-F5344CB8AC3E}">
        <p14:creationId xmlns:p14="http://schemas.microsoft.com/office/powerpoint/2010/main" val="220407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D4B40-EF02-0B43-BC42-2DF468979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51562"/>
            <a:ext cx="9905999" cy="5039639"/>
          </a:xfrm>
        </p:spPr>
        <p:txBody>
          <a:bodyPr>
            <a:normAutofit/>
          </a:bodyPr>
          <a:lstStyle/>
          <a:p>
            <a:r>
              <a:rPr lang="es-GT" sz="6600" dirty="0">
                <a:solidFill>
                  <a:schemeClr val="bg1"/>
                </a:solidFill>
              </a:rPr>
              <a:t>Repensar la pastoral juvenil desde las SMP.</a:t>
            </a:r>
          </a:p>
        </p:txBody>
      </p:sp>
    </p:spTree>
    <p:extLst>
      <p:ext uri="{BB962C8B-B14F-4D97-AF65-F5344CB8AC3E}">
        <p14:creationId xmlns:p14="http://schemas.microsoft.com/office/powerpoint/2010/main" val="245915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19D41-3B52-454A-85EB-7FC29037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01041"/>
            <a:ext cx="9905999" cy="5290160"/>
          </a:xfrm>
        </p:spPr>
        <p:txBody>
          <a:bodyPr>
            <a:normAutofit/>
          </a:bodyPr>
          <a:lstStyle/>
          <a:p>
            <a:r>
              <a:rPr lang="es-GT" sz="7200" dirty="0">
                <a:solidFill>
                  <a:schemeClr val="bg1"/>
                </a:solidFill>
              </a:rPr>
              <a:t>Formación permanente </a:t>
            </a:r>
          </a:p>
          <a:p>
            <a:pPr marL="0" indent="0">
              <a:buNone/>
            </a:pPr>
            <a:r>
              <a:rPr lang="es-GT" sz="6000" dirty="0">
                <a:solidFill>
                  <a:schemeClr val="bg1"/>
                </a:solidFill>
              </a:rPr>
              <a:t>(3 a 4 horas en la semana).</a:t>
            </a:r>
          </a:p>
        </p:txBody>
      </p:sp>
    </p:spTree>
    <p:extLst>
      <p:ext uri="{BB962C8B-B14F-4D97-AF65-F5344CB8AC3E}">
        <p14:creationId xmlns:p14="http://schemas.microsoft.com/office/powerpoint/2010/main" val="8663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5A64DA-E8B8-134C-975F-0F860401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89140"/>
            <a:ext cx="9905999" cy="5002061"/>
          </a:xfrm>
        </p:spPr>
        <p:txBody>
          <a:bodyPr>
            <a:normAutofit/>
          </a:bodyPr>
          <a:lstStyle/>
          <a:p>
            <a:r>
              <a:rPr lang="es-GT" sz="7200" dirty="0">
                <a:solidFill>
                  <a:schemeClr val="bg1"/>
                </a:solidFill>
              </a:rPr>
              <a:t>Estudio de los 3 libros y comentarios de los Evangelios.</a:t>
            </a:r>
          </a:p>
        </p:txBody>
      </p:sp>
    </p:spTree>
    <p:extLst>
      <p:ext uri="{BB962C8B-B14F-4D97-AF65-F5344CB8AC3E}">
        <p14:creationId xmlns:p14="http://schemas.microsoft.com/office/powerpoint/2010/main" val="390174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49F5F0-1158-BF4F-A8B5-4E975753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26510"/>
            <a:ext cx="9905999" cy="5064691"/>
          </a:xfrm>
        </p:spPr>
        <p:txBody>
          <a:bodyPr>
            <a:normAutofit/>
          </a:bodyPr>
          <a:lstStyle/>
          <a:p>
            <a:r>
              <a:rPr lang="es-GT" sz="7200" dirty="0">
                <a:solidFill>
                  <a:schemeClr val="bg1"/>
                </a:solidFill>
              </a:rPr>
              <a:t>¡SMP en América Central!</a:t>
            </a:r>
          </a:p>
        </p:txBody>
      </p:sp>
    </p:spTree>
    <p:extLst>
      <p:ext uri="{BB962C8B-B14F-4D97-AF65-F5344CB8AC3E}">
        <p14:creationId xmlns:p14="http://schemas.microsoft.com/office/powerpoint/2010/main" val="142194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601446-A624-B140-AA1D-395F91B25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89140"/>
            <a:ext cx="9905999" cy="5002061"/>
          </a:xfrm>
        </p:spPr>
        <p:txBody>
          <a:bodyPr>
            <a:normAutofit/>
          </a:bodyPr>
          <a:lstStyle/>
          <a:p>
            <a:r>
              <a:rPr lang="es-GT" sz="7200" dirty="0">
                <a:solidFill>
                  <a:schemeClr val="bg1"/>
                </a:solidFill>
              </a:rPr>
              <a:t>Un retiro anual diocesano de misioneros. </a:t>
            </a:r>
          </a:p>
        </p:txBody>
      </p:sp>
    </p:spTree>
    <p:extLst>
      <p:ext uri="{BB962C8B-B14F-4D97-AF65-F5344CB8AC3E}">
        <p14:creationId xmlns:p14="http://schemas.microsoft.com/office/powerpoint/2010/main" val="167894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927EE4-41C6-EC42-B994-6E566407F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51562"/>
            <a:ext cx="9905999" cy="5039639"/>
          </a:xfrm>
        </p:spPr>
        <p:txBody>
          <a:bodyPr/>
          <a:lstStyle/>
          <a:p>
            <a:r>
              <a:rPr lang="es-GT" sz="7200" dirty="0">
                <a:solidFill>
                  <a:schemeClr val="bg1"/>
                </a:solidFill>
              </a:rPr>
              <a:t>Un retiro anual parroquial de misioneros. </a:t>
            </a:r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3161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41A4A2-A424-9D4A-A2B7-3217ED085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701458"/>
            <a:ext cx="9905999" cy="5089743"/>
          </a:xfrm>
        </p:spPr>
        <p:txBody>
          <a:bodyPr>
            <a:normAutofit/>
          </a:bodyPr>
          <a:lstStyle/>
          <a:p>
            <a:r>
              <a:rPr lang="es-GT" sz="6000" dirty="0">
                <a:solidFill>
                  <a:schemeClr val="bg1"/>
                </a:solidFill>
              </a:rPr>
              <a:t>Escuela de formación permanente (parroquial o interparroquial). </a:t>
            </a:r>
          </a:p>
        </p:txBody>
      </p:sp>
    </p:spTree>
    <p:extLst>
      <p:ext uri="{BB962C8B-B14F-4D97-AF65-F5344CB8AC3E}">
        <p14:creationId xmlns:p14="http://schemas.microsoft.com/office/powerpoint/2010/main" val="51492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9E9601-F458-4F41-807A-514CFB6B0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37" y="801666"/>
            <a:ext cx="11423737" cy="4989535"/>
          </a:xfrm>
        </p:spPr>
        <p:txBody>
          <a:bodyPr>
            <a:normAutofit/>
          </a:bodyPr>
          <a:lstStyle/>
          <a:p>
            <a:r>
              <a:rPr lang="es-GT" sz="6600" dirty="0">
                <a:solidFill>
                  <a:schemeClr val="bg1"/>
                </a:solidFill>
              </a:rPr>
              <a:t>Cada 10 años, SMP intensivas, con todo el proceso.</a:t>
            </a:r>
          </a:p>
        </p:txBody>
      </p:sp>
    </p:spTree>
    <p:extLst>
      <p:ext uri="{BB962C8B-B14F-4D97-AF65-F5344CB8AC3E}">
        <p14:creationId xmlns:p14="http://schemas.microsoft.com/office/powerpoint/2010/main" val="4283176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A18267-4407-A14A-AC32-AABF86116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501041"/>
            <a:ext cx="9905999" cy="5290160"/>
          </a:xfrm>
        </p:spPr>
        <p:txBody>
          <a:bodyPr>
            <a:normAutofit/>
          </a:bodyPr>
          <a:lstStyle/>
          <a:p>
            <a:r>
              <a:rPr lang="es-GT" sz="5400" dirty="0">
                <a:solidFill>
                  <a:schemeClr val="bg1"/>
                </a:solidFill>
              </a:rPr>
              <a:t>Profundizar y experimentar la propueto del misionero diocesano como ministerio eclesial reconocido </a:t>
            </a:r>
            <a:r>
              <a:rPr lang="es-GT" sz="3600" dirty="0">
                <a:solidFill>
                  <a:schemeClr val="bg1"/>
                </a:solidFill>
              </a:rPr>
              <a:t>(Capítulo IX del libro La Vida es Misión). </a:t>
            </a:r>
            <a:endParaRPr lang="es-GT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27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{94A44470-847D-3D47-8E85-1927BAE412D4}tf10001122</Template>
  <TotalTime>13</TotalTime>
  <Words>152</Words>
  <Application>Microsoft Macintosh PowerPoint</Application>
  <PresentationFormat>Panorámica</PresentationFormat>
  <Paragraphs>19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Circuito</vt:lpstr>
      <vt:lpstr>ORIENTACIONES Y COMPROMISOS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ORIENTACIONES Y COMPROMISOS</dc:title>
  <dc:creator>Mynor Estuardo Morataya Franco</dc:creator>
  <cp:lastModifiedBy>Mynor Estuardo Morataya Franco</cp:lastModifiedBy>
  <cp:revision>2</cp:revision>
  <dcterms:created xsi:type="dcterms:W3CDTF">2018-05-05T14:40:56Z</dcterms:created>
  <dcterms:modified xsi:type="dcterms:W3CDTF">2018-05-05T14:54:11Z</dcterms:modified>
</cp:coreProperties>
</file>